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6858000" cx="12192000"/>
  <p:notesSz cx="6858000" cy="9144000"/>
  <p:embeddedFontLst>
    <p:embeddedFont>
      <p:font typeface="Helvetica Neue"/>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3" roundtripDataSignature="AMtx7miqp4A2RVngWSsREJiMohU0y1YG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D2AF82-14C3-47A6-9D49-79EFBED9AB1A}">
  <a:tblStyle styleId="{4ED2AF82-14C3-47A6-9D49-79EFBED9AB1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CE6"/>
          </a:solidFill>
        </a:fill>
      </a:tcStyle>
    </a:wholeTbl>
    <a:band1H>
      <a:tcTxStyle b="off" i="off"/>
      <a:tcStyle>
        <a:fill>
          <a:solidFill>
            <a:srgbClr val="FFFACA"/>
          </a:solidFill>
        </a:fill>
      </a:tcStyle>
    </a:band1H>
    <a:band2H>
      <a:tcTxStyle b="off" i="off"/>
    </a:band2H>
    <a:band1V>
      <a:tcTxStyle b="off" i="off"/>
      <a:tcStyle>
        <a:fill>
          <a:solidFill>
            <a:srgbClr val="FFFA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HelveticaNeue-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customschemas.google.com/relationships/presentationmetadata" Target="metadata"/><Relationship Id="rId112" Type="http://schemas.openxmlformats.org/officeDocument/2006/relationships/font" Target="fonts/HelveticaNeue-boldItalic.fntdata"/><Relationship Id="rId111" Type="http://schemas.openxmlformats.org/officeDocument/2006/relationships/font" Target="fonts/HelveticaNeue-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B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1eeb774cb_0_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71eeb774cb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ea7b6a690_2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6ea7b6a690_2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6ea7b6a690_2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BE"/>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1" name="Google Shape;164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8" name="Google Shape;1648;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2" name="Google Shape;167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3" name="Google Shape;167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ea7b6a690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6ea7b6a690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6ea7b6a690_2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nl-B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dd0ccb90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4" name="Google Shape;354;g7dd0ccb90a_0_8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chemeClr val="dk1"/>
              </a:buClr>
              <a:buSzPts val="2200"/>
              <a:buFont typeface="Calibri"/>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dd0ccb90a_0_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7dd0ccb90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dd0ccb90a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7dd0ccb90a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dd0ccb90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9" name="Google Shape;389;g7dd0ccb90a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nl-BE"/>
              <a:t>Open en toegankelijke digitale culturele content</a:t>
            </a:r>
            <a:endParaRPr/>
          </a:p>
          <a:p>
            <a:pPr indent="-171450" lvl="0" marL="171450" rtl="0" algn="l">
              <a:lnSpc>
                <a:spcPct val="117999"/>
              </a:lnSpc>
              <a:spcBef>
                <a:spcPts val="0"/>
              </a:spcBef>
              <a:spcAft>
                <a:spcPts val="0"/>
              </a:spcAft>
              <a:buSzPts val="2200"/>
              <a:buFont typeface="Helvetica Neue"/>
              <a:buChar char="-"/>
            </a:pPr>
            <a:r>
              <a:rPr lang="nl-BE"/>
              <a:t>Content</a:t>
            </a:r>
            <a:endParaRPr/>
          </a:p>
          <a:p>
            <a:pPr indent="-171450" lvl="0" marL="171450" rtl="0" algn="l">
              <a:lnSpc>
                <a:spcPct val="117999"/>
              </a:lnSpc>
              <a:spcBef>
                <a:spcPts val="0"/>
              </a:spcBef>
              <a:spcAft>
                <a:spcPts val="0"/>
              </a:spcAft>
              <a:buSzPts val="2200"/>
              <a:buFont typeface="Helvetica Neue"/>
              <a:buChar char="-"/>
            </a:pPr>
            <a:r>
              <a:rPr lang="nl-BE"/>
              <a:t>onvindbaarheid, ontoegankelijkheid.</a:t>
            </a:r>
            <a:r>
              <a:rPr b="0" i="0" lang="nl-BE" sz="1200" u="none" strike="noStrike">
                <a:solidFill>
                  <a:schemeClr val="dk1"/>
                </a:solidFill>
                <a:latin typeface="Helvetica Neue"/>
                <a:ea typeface="Helvetica Neue"/>
                <a:cs typeface="Helvetica Neue"/>
                <a:sym typeface="Helvetica Neue"/>
              </a:rPr>
              <a:t>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Kern ecosysteem, zo min mogelijk restricties.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(1) ‘open data’ /verdienmodel indien efficiënt: essentie is toegankelijkheid / open data kader / gebruiksrechten</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(2) cyclus productie / gebruik / hergebruik : architectuur en infrastructuur : datahub (ook BI)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(3) CC-licenties / LOD / open authorities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(4) grijze zone – afkoopregeling / borgstelling – aanpakken bij creatie / modelovereenkomsten / loket</a:t>
            </a:r>
            <a:endParaRPr/>
          </a:p>
          <a:p>
            <a:pPr indent="-95250" lvl="0" marL="171450" rtl="0" algn="l">
              <a:lnSpc>
                <a:spcPct val="117999"/>
              </a:lnSpc>
              <a:spcBef>
                <a:spcPts val="0"/>
              </a:spcBef>
              <a:spcAft>
                <a:spcPts val="0"/>
              </a:spcAft>
              <a:buSzPts val="1200"/>
              <a:buFont typeface="Helvetica Neue"/>
              <a:buNone/>
            </a:pPr>
            <a:r>
              <a:t/>
            </a:r>
            <a:endParaRPr b="0" i="0" sz="1200" u="none" strike="noStrike">
              <a:solidFill>
                <a:schemeClr val="dk1"/>
              </a:solidFill>
              <a:latin typeface="Helvetica Neue"/>
              <a:ea typeface="Helvetica Neue"/>
              <a:cs typeface="Helvetica Neue"/>
              <a:sym typeface="Helvetica Neue"/>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Principe: gebruiker eerst / networked content</a:t>
            </a:r>
            <a:endParaRPr/>
          </a:p>
        </p:txBody>
      </p:sp>
      <p:sp>
        <p:nvSpPr>
          <p:cNvPr id="390" name="Google Shape;390;g7dd0ccb90a_0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None/>
            </a:pPr>
            <a:fld id="{00000000-1234-1234-1234-123412341234}" type="slidenum">
              <a:rPr lang="nl-BE" sz="1800">
                <a:latin typeface="Arial"/>
                <a:ea typeface="Arial"/>
                <a:cs typeface="Arial"/>
                <a:sym typeface="Arial"/>
              </a:rPr>
              <a:t>‹#›</a:t>
            </a:fld>
            <a:endParaRPr sz="18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dd0ccb90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g7dd0ccb90a_0_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nl-BE"/>
              <a:t>Digitale netwerkinfrastructuur</a:t>
            </a:r>
            <a:endParaRPr/>
          </a:p>
          <a:p>
            <a:pPr indent="-171450" lvl="0" marL="171450" rtl="0" algn="l">
              <a:lnSpc>
                <a:spcPct val="117999"/>
              </a:lnSpc>
              <a:spcBef>
                <a:spcPts val="0"/>
              </a:spcBef>
              <a:spcAft>
                <a:spcPts val="0"/>
              </a:spcAft>
              <a:buSzPts val="2200"/>
              <a:buFont typeface="Helvetica Neue"/>
              <a:buChar char="-"/>
            </a:pPr>
            <a:r>
              <a:rPr lang="nl-BE"/>
              <a:t>ondersteuning van ambitie van nota: </a:t>
            </a:r>
            <a:r>
              <a:rPr b="0" i="0" lang="nl-BE" sz="1200" u="none" strike="noStrike">
                <a:solidFill>
                  <a:schemeClr val="dk1"/>
                </a:solidFill>
                <a:latin typeface="Helvetica Neue"/>
                <a:ea typeface="Helvetica Neue"/>
                <a:cs typeface="Helvetica Neue"/>
                <a:sym typeface="Helvetica Neue"/>
              </a:rPr>
              <a:t>Infrastructuur is hardware, software en services. Niet centraal maar principes, stimuleren ipv verplichten synergie, verschillende scenario’s</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(1) globaal kader voor ecosysteem:  technische en functionele specificaties en minimumeisen waaraan de digitale referentiearchitectuur moet voldoen / afgestemd DERA, enterprise architecture / continu proces / leidt tot gezamenlijke aankopen / modellen voor aanbestedingen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(2) scenario’s / modelbestekken voor functionele en systeemeisen</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(3) schaalvoordelen leiden tot efficiëntere oplossing /eenvormige processen (EBS/VIAA). X-AAS / DTR / datahub </a:t>
            </a:r>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(4) als ICT-diensten en producten niet voorradig zijn, is eigen initiatief nodig. Focus op open source / duurzaamheidsstrategie (investeringsbudgetten nodig).</a:t>
            </a:r>
            <a:endParaRPr/>
          </a:p>
          <a:p>
            <a:pPr indent="-95250" lvl="0" marL="171450" rtl="0" algn="l">
              <a:lnSpc>
                <a:spcPct val="117999"/>
              </a:lnSpc>
              <a:spcBef>
                <a:spcPts val="0"/>
              </a:spcBef>
              <a:spcAft>
                <a:spcPts val="0"/>
              </a:spcAft>
              <a:buSzPts val="1200"/>
              <a:buFont typeface="Helvetica Neue"/>
              <a:buNone/>
            </a:pPr>
            <a:r>
              <a:t/>
            </a:r>
            <a:endParaRPr b="0" i="0" sz="1200" u="none" strike="noStrike">
              <a:solidFill>
                <a:schemeClr val="dk1"/>
              </a:solidFill>
              <a:latin typeface="Helvetica Neue"/>
              <a:ea typeface="Helvetica Neue"/>
              <a:cs typeface="Helvetica Neue"/>
              <a:sym typeface="Helvetica Neue"/>
            </a:endParaRPr>
          </a:p>
          <a:p>
            <a:pPr indent="-171450" lvl="0" marL="171450" rtl="0" algn="l">
              <a:lnSpc>
                <a:spcPct val="117999"/>
              </a:lnSpc>
              <a:spcBef>
                <a:spcPts val="0"/>
              </a:spcBef>
              <a:spcAft>
                <a:spcPts val="0"/>
              </a:spcAft>
              <a:buClr>
                <a:schemeClr val="dk1"/>
              </a:buClr>
              <a:buSzPts val="1200"/>
              <a:buFont typeface="Helvetica Neue"/>
              <a:buChar char="-"/>
            </a:pPr>
            <a:r>
              <a:rPr b="0" i="0" lang="nl-BE" sz="1200" u="none" strike="noStrike">
                <a:solidFill>
                  <a:schemeClr val="dk1"/>
                </a:solidFill>
                <a:latin typeface="Helvetica Neue"/>
                <a:ea typeface="Helvetica Neue"/>
                <a:cs typeface="Helvetica Neue"/>
                <a:sym typeface="Helvetica Neue"/>
              </a:rPr>
              <a:t>Principe: samenwerking loont</a:t>
            </a:r>
            <a:endParaRPr/>
          </a:p>
        </p:txBody>
      </p:sp>
      <p:sp>
        <p:nvSpPr>
          <p:cNvPr id="401" name="Google Shape;401;g7dd0ccb90a_0_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None/>
            </a:pPr>
            <a:fld id="{00000000-1234-1234-1234-123412341234}" type="slidenum">
              <a:rPr lang="nl-BE" sz="1800">
                <a:latin typeface="Arial"/>
                <a:ea typeface="Arial"/>
                <a:cs typeface="Arial"/>
                <a:sym typeface="Arial"/>
              </a:rPr>
              <a:t>‹#›</a:t>
            </a:fld>
            <a:endParaRPr sz="18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dd0ccb90a_0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7dd0ccb90a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dd0ccb90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g7dd0ccb90a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200"/>
              <a:buFont typeface="Helvetica Neue"/>
              <a:buNone/>
            </a:pPr>
            <a:r>
              <a:t/>
            </a:r>
            <a:endParaRPr/>
          </a:p>
        </p:txBody>
      </p:sp>
      <p:sp>
        <p:nvSpPr>
          <p:cNvPr id="421" name="Google Shape;421;g7dd0ccb90a_0_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None/>
            </a:pPr>
            <a:fld id="{00000000-1234-1234-1234-123412341234}" type="slidenum">
              <a:rPr lang="nl-BE" sz="1800">
                <a:latin typeface="Arial"/>
                <a:ea typeface="Arial"/>
                <a:cs typeface="Arial"/>
                <a:sym typeface="Arial"/>
              </a:rPr>
              <a:t>‹#›</a:t>
            </a:fld>
            <a:endParaRPr sz="18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1eeb774cb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1eeb774cb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71eeb774cb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dd2971ad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7dd2971ad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28" name="Google Shape;428;g7dd2971ad7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dd0ccb90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g7dd0ccb90a_0_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200"/>
              <a:buFont typeface="Helvetica Neue"/>
              <a:buNone/>
            </a:pPr>
            <a:r>
              <a:t/>
            </a:r>
            <a:endParaRPr/>
          </a:p>
        </p:txBody>
      </p:sp>
      <p:sp>
        <p:nvSpPr>
          <p:cNvPr id="435" name="Google Shape;435;g7dd0ccb90a_0_5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None/>
            </a:pPr>
            <a:fld id="{00000000-1234-1234-1234-123412341234}" type="slidenum">
              <a:rPr lang="nl-BE" sz="1800">
                <a:latin typeface="Arial"/>
                <a:ea typeface="Arial"/>
                <a:cs typeface="Arial"/>
                <a:sym typeface="Arial"/>
              </a:rPr>
              <a:t>‹#›</a:t>
            </a:fld>
            <a:endParaRPr sz="18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1eeb774c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71eeb774c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1eeb774cb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1eeb774cb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71eeb774cb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1eeb774c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1eeb774cb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71eeb774cb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03e63524f_1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703e63524f_1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703e63524f_1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1eeb774cb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1eeb774cb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71eeb774cb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1eeb774cb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1eeb774cb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71eeb774cb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71eeb774cb_0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g71eeb774cb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1eeb774cb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71eeb774cb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1eeb774cb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1eeb774cb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Benadrukken dat de kern eigenlijk nauwelijk veranderd is.</a:t>
            </a:r>
            <a:endParaRPr/>
          </a:p>
        </p:txBody>
      </p:sp>
      <p:sp>
        <p:nvSpPr>
          <p:cNvPr id="500" name="Google Shape;500;g71eeb774cb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512" name="Google Shape;51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1eeb774cb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71eeb774cb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545" name="Google Shape;545;g71eeb774cb_0_3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f5bfebe7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7f5bfebe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71eeb774cb_0_5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g71eeb774cb_0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71eeb774cb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g71eeb774cb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1eeb774cb_0_6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8" name="Google Shape;638;g71eeb774cb_0_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71eeb774cb_0_5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g71eeb774cb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1eeb774cb_0_6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g71eeb774cb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7f5bfebe74_0_6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7f5bfebe74_0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71eeb774cb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g71eeb774cb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1eeb774cb_0_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2" name="Google Shape;752;g71eeb774cb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1eeb774cb_0_6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6" name="Google Shape;776;g71eeb774cb_0_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7f5bfebe74_0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g7f5bfebe74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7f5bfebe74_0_5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7" name="Google Shape;807;g7f5bfebe74_0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f5bfebe74_0_5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4" name="Google Shape;834;g7f5bfebe74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1eeb774cb_0_7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g71eeb774cb_0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1eeb774cb_0_7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3" name="Google Shape;863;g71eeb774cb_0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dd0ccb90a_0_8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nl-BE" sz="1100">
                <a:solidFill>
                  <a:srgbClr val="000000"/>
                </a:solidFill>
                <a:latin typeface="Arial"/>
                <a:ea typeface="Arial"/>
                <a:cs typeface="Arial"/>
                <a:sym typeface="Arial"/>
              </a:rPr>
              <a:t>Kwaliteitsvolle gegevensuitwisseling tussen verschillende entiteiten (binnen vlaamse overheid of tussen vlaamse overheid en privé instellingen).</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nl-BE" sz="1100">
                <a:solidFill>
                  <a:srgbClr val="000000"/>
                </a:solidFill>
                <a:latin typeface="Arial"/>
                <a:ea typeface="Arial"/>
                <a:cs typeface="Arial"/>
                <a:sym typeface="Arial"/>
              </a:rPr>
              <a:t>Met behulp van vastgelegde afspraken</a:t>
            </a:r>
            <a:endParaRPr/>
          </a:p>
        </p:txBody>
      </p:sp>
      <p:sp>
        <p:nvSpPr>
          <p:cNvPr id="257" name="Google Shape;257;g7dd0ccb90a_0_8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703e63524f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703e63524f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g703e63524f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71eeb774cb_0_10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8" name="Google Shape;888;g71eeb774cb_0_1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71ce896fc3_2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0" name="Google Shape;900;g71ce896fc3_2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7f5bfebe74_0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g7f5bfebe74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7f5bfebe74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g7f5bfebe74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7f5bfebe74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5" name="Google Shape;975;g7f5bfebe74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f5bfebe74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g7f5bfebe74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7f5bfebe74_0_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g7f5bfebe74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7f5bfebe74_0_5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7f5bfebe74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7f5bfebe74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7f5bfebe74_0_5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g7f5bfebe74_0_5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ea7b6a690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6ea7b6a690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7f5bfebe74_0_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9" name="Google Shape;1079;g7f5bfebe74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7f5bfebe74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g7f5bfebe74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703e63524f_1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4" name="Google Shape;1104;g703e63524f_1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71eeb774cb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9" name="Google Shape;1109;g71eeb774cb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71eeb774cb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4" name="Google Shape;1114;g71eeb774cb_0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1115" name="Google Shape;1115;g71eeb774cb_0_3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f5bfebe74_0_6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7" name="Google Shape;1147;g7f5bfebe74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71eeb774cb_0_7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g71eeb774cb_0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71eeb774cb_0_9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9" name="Google Shape;1189;g71eeb774cb_0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71eeb774cb_0_9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1" name="Google Shape;1211;g71eeb774cb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71eeb774cb_0_9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2" name="Google Shape;1232;g71eeb774cb_0_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dd0ccb90a_0_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7dd0ccb90a_0_8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nl-BE" sz="1050">
                <a:solidFill>
                  <a:srgbClr val="52565A"/>
                </a:solidFill>
                <a:highlight>
                  <a:srgbClr val="FFFFFF"/>
                </a:highlight>
                <a:latin typeface="Arial"/>
                <a:ea typeface="Arial"/>
                <a:cs typeface="Arial"/>
                <a:sym typeface="Arial"/>
              </a:rPr>
              <a:t>Semantische interoperabiliteit</a:t>
            </a:r>
            <a:r>
              <a:rPr lang="nl-BE" sz="1050">
                <a:solidFill>
                  <a:srgbClr val="3C4043"/>
                </a:solidFill>
                <a:highlight>
                  <a:srgbClr val="FFFFFF"/>
                </a:highlight>
                <a:latin typeface="Arial"/>
                <a:ea typeface="Arial"/>
                <a:cs typeface="Arial"/>
                <a:sym typeface="Arial"/>
              </a:rPr>
              <a:t>.betreft het bepalen van de exacte betekenis van de uit te wisselen informatie</a:t>
            </a:r>
            <a:endParaRPr sz="1050">
              <a:solidFill>
                <a:srgbClr val="3C4043"/>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400"/>
              <a:buNone/>
            </a:pPr>
            <a:r>
              <a:rPr b="1" lang="nl-BE" sz="1050">
                <a:solidFill>
                  <a:srgbClr val="52565A"/>
                </a:solidFill>
                <a:highlight>
                  <a:srgbClr val="FFFFFF"/>
                </a:highlight>
                <a:latin typeface="Arial"/>
                <a:ea typeface="Arial"/>
                <a:cs typeface="Arial"/>
                <a:sym typeface="Arial"/>
              </a:rPr>
              <a:t>Technische interoperabiliteit </a:t>
            </a:r>
            <a:r>
              <a:rPr lang="nl-BE" sz="1100">
                <a:solidFill>
                  <a:srgbClr val="201F1E"/>
                </a:solidFill>
                <a:latin typeface="Arial"/>
                <a:ea typeface="Arial"/>
                <a:cs typeface="Arial"/>
                <a:sym typeface="Arial"/>
              </a:rPr>
              <a:t>hoe wordt het bewaard of doorgestuurd via computersystemen</a:t>
            </a:r>
            <a:endParaRPr sz="1100">
              <a:solidFill>
                <a:srgbClr val="201F1E"/>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71eeb774cb_0_9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71eeb774cb_0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71eeb774cb_0_8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71eeb774cb_0_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7f5bfebe74_0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7f5bfebe74_0_5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9" name="Google Shape;1299;g7f5bfebe74_0_5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71eeb774cb_0_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71eeb774cb_0_7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71eeb774cb_0_7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71eeb774cb_0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71eeb774cb_0_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1313" name="Google Shape;1313;g71eeb774cb_0_3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7f5bfebe74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5" name="Google Shape;1345;g7f5bfebe74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7f5bfebe74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1" name="Google Shape;1351;g7f5bfebe7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7f5bfebe74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9" name="Google Shape;1359;g7f5bfebe74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7f5bfebe74_0_2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4" name="Google Shape;1374;g7f5bfebe74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7f5bfebe74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0" name="Google Shape;1390;g7f5bfebe7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dd0ccb90a_0_9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7dd0ccb90a_0_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7f5bfebe74_0_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5" name="Google Shape;1405;g7f5bfebe74_0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7f5bfebe74_0_6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9" name="Google Shape;1419;g7f5bfebe74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7f5bfebe74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7f5bfebe74_0_6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1438" name="Google Shape;1438;g7f5bfebe74_0_6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7f5bfebe74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g7f5bfebe74_0_7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Use cases ruim interpreteren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Infrastructuur vs gebruik</a:t>
            </a:r>
            <a:endParaRPr/>
          </a:p>
          <a:p>
            <a:pPr indent="0" lvl="0" marL="0" rtl="0" algn="l">
              <a:lnSpc>
                <a:spcPct val="100000"/>
              </a:lnSpc>
              <a:spcBef>
                <a:spcPts val="0"/>
              </a:spcBef>
              <a:spcAft>
                <a:spcPts val="0"/>
              </a:spcAft>
              <a:buSzPts val="1400"/>
              <a:buNone/>
            </a:pPr>
            <a:r>
              <a:rPr lang="nl-BE"/>
              <a:t>	2 verschillende aspecten</a:t>
            </a:r>
            <a:endParaRPr/>
          </a:p>
        </p:txBody>
      </p:sp>
      <p:sp>
        <p:nvSpPr>
          <p:cNvPr id="1474" name="Google Shape;1474;g7f5bfebe74_0_7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7f5bfebe74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7f5bfebe74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7f5bfebe74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71eeb774cb_0_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3" name="Google Shape;1513;g71eeb774cb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703e63524f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8" name="Google Shape;1518;g703e63524f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9" name="Google Shape;1519;g703e63524f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6" name="Shape 1526"/>
        <p:cNvGrpSpPr/>
        <p:nvPr/>
      </p:nvGrpSpPr>
      <p:grpSpPr>
        <a:xfrm>
          <a:off x="0" y="0"/>
          <a:ext cx="0" cy="0"/>
          <a:chOff x="0" y="0"/>
          <a:chExt cx="0" cy="0"/>
        </a:xfrm>
      </p:grpSpPr>
      <p:sp>
        <p:nvSpPr>
          <p:cNvPr id="1527" name="Google Shape;1527;g703e63524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703e63524f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9" name="Google Shape;1529;g703e63524f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703e63524f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g703e63524f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9" name="Google Shape;1539;g703e63524f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71eeb774cb_0_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71eeb774cb_0_10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71eeb774cb_0_10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1eeb774cb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71eeb774cb_0_1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71eeb774cb_0_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71eeb774cb_0_10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71eeb774cb_0_10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Google Shape;1565;g71eeb774cb_0_1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g71eeb774cb_0_10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7" name="Google Shape;1567;g71eeb774cb_0_10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nl-BE"/>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7f5bfebe74_0_6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5" name="Google Shape;1575;g7f5bfebe74_0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7f5bfebe74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0" name="Google Shape;1590;g7f5bfebe74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703e63524f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g703e63524f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0" name="Google Shape;1600;g703e63524f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7f5bfebe74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6" name="Google Shape;1606;g7f5bfebe74_0_4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7" name="Google Shape;1607;g7f5bfebe74_0_4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71eeb774cb_0_5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3" name="Google Shape;1613;g71eeb774cb_0_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71eeb774cb_0_4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8" name="Google Shape;1618;g71eeb774cb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8" name="Google Shape;162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703e63524f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3" name="Google Shape;1633;g703e63524f_1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4" name="Google Shape;1634;g703e63524f_1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3" name="Shape 13"/>
        <p:cNvGrpSpPr/>
        <p:nvPr/>
      </p:nvGrpSpPr>
      <p:grpSpPr>
        <a:xfrm>
          <a:off x="0" y="0"/>
          <a:ext cx="0" cy="0"/>
          <a:chOff x="0" y="0"/>
          <a:chExt cx="0" cy="0"/>
        </a:xfrm>
      </p:grpSpPr>
      <p:pic>
        <p:nvPicPr>
          <p:cNvPr id="14" name="Google Shape;14;p65"/>
          <p:cNvPicPr preferRelativeResize="0"/>
          <p:nvPr/>
        </p:nvPicPr>
        <p:blipFill rotWithShape="1">
          <a:blip r:embed="rId2">
            <a:alphaModFix/>
          </a:blip>
          <a:srcRect b="9459" l="0" r="0" t="0"/>
          <a:stretch/>
        </p:blipFill>
        <p:spPr>
          <a:xfrm>
            <a:off x="5902150" y="-21300"/>
            <a:ext cx="6323052" cy="6879303"/>
          </a:xfrm>
          <a:prstGeom prst="rect">
            <a:avLst/>
          </a:prstGeom>
          <a:noFill/>
          <a:ln>
            <a:noFill/>
          </a:ln>
        </p:spPr>
      </p:pic>
      <p:sp>
        <p:nvSpPr>
          <p:cNvPr id="15" name="Google Shape;15;p65"/>
          <p:cNvSpPr/>
          <p:nvPr/>
        </p:nvSpPr>
        <p:spPr>
          <a:xfrm>
            <a:off x="2" y="-21306"/>
            <a:ext cx="8445500" cy="6879307"/>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 name="Google Shape;16;p65"/>
          <p:cNvPicPr preferRelativeResize="0"/>
          <p:nvPr/>
        </p:nvPicPr>
        <p:blipFill rotWithShape="1">
          <a:blip r:embed="rId3">
            <a:alphaModFix/>
          </a:blip>
          <a:srcRect b="0" l="5325" r="0" t="0"/>
          <a:stretch/>
        </p:blipFill>
        <p:spPr>
          <a:xfrm>
            <a:off x="861750" y="692700"/>
            <a:ext cx="1828550" cy="734475"/>
          </a:xfrm>
          <a:prstGeom prst="rect">
            <a:avLst/>
          </a:prstGeom>
          <a:noFill/>
          <a:ln>
            <a:noFill/>
          </a:ln>
        </p:spPr>
      </p:pic>
      <p:sp>
        <p:nvSpPr>
          <p:cNvPr id="17" name="Google Shape;17;p65"/>
          <p:cNvSpPr txBox="1"/>
          <p:nvPr>
            <p:ph idx="1" type="subTitle"/>
          </p:nvPr>
        </p:nvSpPr>
        <p:spPr>
          <a:xfrm>
            <a:off x="1266108" y="4509835"/>
            <a:ext cx="6270054" cy="111252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5"/>
          <p:cNvSpPr txBox="1"/>
          <p:nvPr>
            <p:ph type="title"/>
          </p:nvPr>
        </p:nvSpPr>
        <p:spPr>
          <a:xfrm>
            <a:off x="1266106" y="1551753"/>
            <a:ext cx="5213937" cy="279462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65"/>
          <p:cNvPicPr preferRelativeResize="0"/>
          <p:nvPr/>
        </p:nvPicPr>
        <p:blipFill rotWithShape="1">
          <a:blip r:embed="rId4">
            <a:alphaModFix/>
          </a:blip>
          <a:srcRect b="0" l="0" r="0" t="0"/>
          <a:stretch/>
        </p:blipFill>
        <p:spPr>
          <a:xfrm>
            <a:off x="861751" y="5770202"/>
            <a:ext cx="1538549" cy="3962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54" name="Shape 54"/>
        <p:cNvGrpSpPr/>
        <p:nvPr/>
      </p:nvGrpSpPr>
      <p:grpSpPr>
        <a:xfrm>
          <a:off x="0" y="0"/>
          <a:ext cx="0" cy="0"/>
          <a:chOff x="0" y="0"/>
          <a:chExt cx="0" cy="0"/>
        </a:xfrm>
      </p:grpSpPr>
      <p:sp>
        <p:nvSpPr>
          <p:cNvPr id="55" name="Google Shape;55;p73"/>
          <p:cNvSpPr/>
          <p:nvPr/>
        </p:nvSpPr>
        <p:spPr>
          <a:xfrm>
            <a:off x="3" y="0"/>
            <a:ext cx="11834738" cy="6858000"/>
          </a:xfrm>
          <a:custGeom>
            <a:rect b="b" l="l" r="r" t="t"/>
            <a:pathLst>
              <a:path extrusionOk="0" h="21600" w="21600">
                <a:moveTo>
                  <a:pt x="0" y="37"/>
                </a:moveTo>
                <a:lnTo>
                  <a:pt x="18835" y="0"/>
                </a:lnTo>
                <a:lnTo>
                  <a:pt x="21600" y="21600"/>
                </a:lnTo>
                <a:lnTo>
                  <a:pt x="33" y="21600"/>
                </a:lnTo>
                <a:lnTo>
                  <a:pt x="0" y="37"/>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 name="Google Shape;56;p73"/>
          <p:cNvPicPr preferRelativeResize="0"/>
          <p:nvPr/>
        </p:nvPicPr>
        <p:blipFill rotWithShape="1">
          <a:blip r:embed="rId2">
            <a:alphaModFix/>
          </a:blip>
          <a:srcRect b="0" l="0" r="0" t="0"/>
          <a:stretch/>
        </p:blipFill>
        <p:spPr>
          <a:xfrm>
            <a:off x="861752" y="692695"/>
            <a:ext cx="2400001" cy="734484"/>
          </a:xfrm>
          <a:prstGeom prst="rect">
            <a:avLst/>
          </a:prstGeom>
          <a:noFill/>
          <a:ln>
            <a:noFill/>
          </a:ln>
        </p:spPr>
      </p:pic>
      <p:sp>
        <p:nvSpPr>
          <p:cNvPr id="57" name="Google Shape;57;p73"/>
          <p:cNvSpPr txBox="1"/>
          <p:nvPr>
            <p:ph idx="1" type="subTitle"/>
          </p:nvPr>
        </p:nvSpPr>
        <p:spPr>
          <a:xfrm>
            <a:off x="1266106" y="4509835"/>
            <a:ext cx="9150377" cy="111252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73"/>
          <p:cNvSpPr txBox="1"/>
          <p:nvPr>
            <p:ph type="title"/>
          </p:nvPr>
        </p:nvSpPr>
        <p:spPr>
          <a:xfrm>
            <a:off x="1266108" y="1551753"/>
            <a:ext cx="9150377" cy="279462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9" name="Google Shape;59;p73"/>
          <p:cNvPicPr preferRelativeResize="0"/>
          <p:nvPr/>
        </p:nvPicPr>
        <p:blipFill rotWithShape="1">
          <a:blip r:embed="rId3">
            <a:alphaModFix/>
          </a:blip>
          <a:srcRect b="0" l="0" r="0" t="0"/>
          <a:stretch/>
        </p:blipFill>
        <p:spPr>
          <a:xfrm>
            <a:off x="861751" y="5770202"/>
            <a:ext cx="1877572" cy="396241"/>
          </a:xfrm>
          <a:prstGeom prst="rect">
            <a:avLst/>
          </a:prstGeom>
          <a:noFill/>
          <a:ln>
            <a:noFill/>
          </a:ln>
        </p:spPr>
      </p:pic>
      <p:sp>
        <p:nvSpPr>
          <p:cNvPr id="60" name="Google Shape;60;p73"/>
          <p:cNvSpPr txBox="1"/>
          <p:nvPr/>
        </p:nvSpPr>
        <p:spPr>
          <a:xfrm>
            <a:off x="8112226" y="5889446"/>
            <a:ext cx="3936437" cy="27699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61" name="Shape 61"/>
        <p:cNvGrpSpPr/>
        <p:nvPr/>
      </p:nvGrpSpPr>
      <p:grpSpPr>
        <a:xfrm>
          <a:off x="0" y="0"/>
          <a:ext cx="0" cy="0"/>
          <a:chOff x="0" y="0"/>
          <a:chExt cx="0" cy="0"/>
        </a:xfrm>
      </p:grpSpPr>
      <p:pic>
        <p:nvPicPr>
          <p:cNvPr id="62" name="Google Shape;62;p74"/>
          <p:cNvPicPr preferRelativeResize="0"/>
          <p:nvPr/>
        </p:nvPicPr>
        <p:blipFill rotWithShape="1">
          <a:blip r:embed="rId2">
            <a:alphaModFix/>
          </a:blip>
          <a:srcRect b="0" l="0" r="0" t="0"/>
          <a:stretch/>
        </p:blipFill>
        <p:spPr>
          <a:xfrm>
            <a:off x="431372" y="1"/>
            <a:ext cx="11760628" cy="5622356"/>
          </a:xfrm>
          <a:prstGeom prst="rect">
            <a:avLst/>
          </a:prstGeom>
          <a:noFill/>
          <a:ln>
            <a:noFill/>
          </a:ln>
        </p:spPr>
      </p:pic>
      <p:pic>
        <p:nvPicPr>
          <p:cNvPr id="63" name="Google Shape;63;p74"/>
          <p:cNvPicPr preferRelativeResize="0"/>
          <p:nvPr/>
        </p:nvPicPr>
        <p:blipFill rotWithShape="1">
          <a:blip r:embed="rId3">
            <a:alphaModFix/>
          </a:blip>
          <a:srcRect b="0" l="0" r="0" t="0"/>
          <a:stretch/>
        </p:blipFill>
        <p:spPr>
          <a:xfrm>
            <a:off x="861751" y="5770202"/>
            <a:ext cx="1877572" cy="396241"/>
          </a:xfrm>
          <a:prstGeom prst="rect">
            <a:avLst/>
          </a:prstGeom>
          <a:noFill/>
          <a:ln>
            <a:noFill/>
          </a:ln>
        </p:spPr>
      </p:pic>
      <p:sp>
        <p:nvSpPr>
          <p:cNvPr id="64" name="Google Shape;64;p74"/>
          <p:cNvSpPr txBox="1"/>
          <p:nvPr>
            <p:ph type="title"/>
          </p:nvPr>
        </p:nvSpPr>
        <p:spPr>
          <a:xfrm>
            <a:off x="1266107" y="1551753"/>
            <a:ext cx="9144000" cy="279462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600"/>
              <a:buFont typeface="Arial"/>
              <a:buNone/>
              <a:defRPr sz="36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74"/>
          <p:cNvSpPr/>
          <p:nvPr/>
        </p:nvSpPr>
        <p:spPr>
          <a:xfrm>
            <a:off x="1" y="0"/>
            <a:ext cx="431371"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 name="Google Shape;66;p74"/>
          <p:cNvPicPr preferRelativeResize="0"/>
          <p:nvPr/>
        </p:nvPicPr>
        <p:blipFill rotWithShape="1">
          <a:blip r:embed="rId4">
            <a:alphaModFix/>
          </a:blip>
          <a:srcRect b="0" l="0" r="0" t="0"/>
          <a:stretch/>
        </p:blipFill>
        <p:spPr>
          <a:xfrm>
            <a:off x="861749" y="687274"/>
            <a:ext cx="2400000" cy="701014"/>
          </a:xfrm>
          <a:prstGeom prst="rect">
            <a:avLst/>
          </a:prstGeom>
          <a:noFill/>
          <a:ln>
            <a:noFill/>
          </a:ln>
        </p:spPr>
      </p:pic>
      <p:sp>
        <p:nvSpPr>
          <p:cNvPr id="67" name="Google Shape;67;p74"/>
          <p:cNvSpPr txBox="1"/>
          <p:nvPr/>
        </p:nvSpPr>
        <p:spPr>
          <a:xfrm>
            <a:off x="8112226" y="5889446"/>
            <a:ext cx="3936437" cy="276997"/>
          </a:xfrm>
          <a:prstGeom prst="rect">
            <a:avLst/>
          </a:prstGeom>
          <a:noFill/>
          <a:ln>
            <a:noFill/>
          </a:ln>
        </p:spPr>
        <p:txBody>
          <a:bodyPr anchorCtr="0" anchor="t" bIns="45700" lIns="45700" spcFirstLastPara="1" rIns="45700"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nl-BE" sz="1200" u="none" cap="none" strike="noStrike">
                <a:solidFill>
                  <a:srgbClr val="000000"/>
                </a:solidFill>
                <a:latin typeface="Arial"/>
                <a:ea typeface="Arial"/>
                <a:cs typeface="Arial"/>
                <a:sym typeface="Arial"/>
              </a:rPr>
              <a:t>www.vlaanderen.be/informatievlaanderen</a:t>
            </a:r>
            <a:endParaRPr b="0" i="0" sz="1400" u="none" cap="none" strike="noStrike">
              <a:solidFill>
                <a:srgbClr val="000000"/>
              </a:solidFill>
              <a:latin typeface="Arial"/>
              <a:ea typeface="Arial"/>
              <a:cs typeface="Arial"/>
              <a:sym typeface="Arial"/>
            </a:endParaRPr>
          </a:p>
        </p:txBody>
      </p:sp>
      <p:sp>
        <p:nvSpPr>
          <p:cNvPr id="68" name="Google Shape;68;p74"/>
          <p:cNvSpPr txBox="1"/>
          <p:nvPr>
            <p:ph idx="1" type="subTitle"/>
          </p:nvPr>
        </p:nvSpPr>
        <p:spPr>
          <a:xfrm>
            <a:off x="1266108" y="4509835"/>
            <a:ext cx="9144001" cy="94885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00"/>
              </a:spcBef>
              <a:spcAft>
                <a:spcPts val="0"/>
              </a:spcAft>
              <a:buSzPts val="2400"/>
              <a:buNone/>
              <a:defRPr sz="2400">
                <a:solidFill>
                  <a:schemeClr val="lt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69" name="Shape 69"/>
        <p:cNvGrpSpPr/>
        <p:nvPr/>
      </p:nvGrpSpPr>
      <p:grpSpPr>
        <a:xfrm>
          <a:off x="0" y="0"/>
          <a:ext cx="0" cy="0"/>
          <a:chOff x="0" y="0"/>
          <a:chExt cx="0" cy="0"/>
        </a:xfrm>
      </p:grpSpPr>
      <p:sp>
        <p:nvSpPr>
          <p:cNvPr id="70" name="Google Shape;70;p75"/>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5"/>
          <p:cNvSpPr txBox="1"/>
          <p:nvPr>
            <p:ph idx="1" type="subTitle"/>
          </p:nvPr>
        </p:nvSpPr>
        <p:spPr>
          <a:xfrm>
            <a:off x="2418656" y="4941168"/>
            <a:ext cx="9144000" cy="16557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72" name="Shape 72"/>
        <p:cNvGrpSpPr/>
        <p:nvPr/>
      </p:nvGrpSpPr>
      <p:grpSpPr>
        <a:xfrm>
          <a:off x="0" y="0"/>
          <a:ext cx="0" cy="0"/>
          <a:chOff x="0" y="0"/>
          <a:chExt cx="0" cy="0"/>
        </a:xfrm>
      </p:grpSpPr>
      <p:sp>
        <p:nvSpPr>
          <p:cNvPr id="73" name="Google Shape;73;p76"/>
          <p:cNvSpPr txBox="1"/>
          <p:nvPr>
            <p:ph idx="1" type="body"/>
          </p:nvPr>
        </p:nvSpPr>
        <p:spPr>
          <a:xfrm>
            <a:off x="838201" y="1482215"/>
            <a:ext cx="5149646" cy="4992328"/>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76"/>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76"/>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76"/>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77" name="Google Shape;77;p76"/>
          <p:cNvSpPr txBox="1"/>
          <p:nvPr>
            <p:ph idx="10" type="dt"/>
          </p:nvPr>
        </p:nvSpPr>
        <p:spPr>
          <a:xfrm>
            <a:off x="8079572" y="6603110"/>
            <a:ext cx="3524748" cy="17473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76"/>
          <p:cNvSpPr txBox="1"/>
          <p:nvPr>
            <p:ph idx="2" type="body"/>
          </p:nvPr>
        </p:nvSpPr>
        <p:spPr>
          <a:xfrm>
            <a:off x="6204155" y="1482215"/>
            <a:ext cx="5149646" cy="4992328"/>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79" name="Shape 79"/>
        <p:cNvGrpSpPr/>
        <p:nvPr/>
      </p:nvGrpSpPr>
      <p:grpSpPr>
        <a:xfrm>
          <a:off x="0" y="0"/>
          <a:ext cx="0" cy="0"/>
          <a:chOff x="0" y="0"/>
          <a:chExt cx="0" cy="0"/>
        </a:xfrm>
      </p:grpSpPr>
      <p:sp>
        <p:nvSpPr>
          <p:cNvPr id="80" name="Google Shape;80;p77"/>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7"/>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77"/>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83" name="Google Shape;83;p77"/>
          <p:cNvSpPr txBox="1"/>
          <p:nvPr>
            <p:ph idx="10" type="dt"/>
          </p:nvPr>
        </p:nvSpPr>
        <p:spPr>
          <a:xfrm>
            <a:off x="8079572" y="6603110"/>
            <a:ext cx="3524748" cy="17473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84" name="Shape 84"/>
        <p:cNvGrpSpPr/>
        <p:nvPr/>
      </p:nvGrpSpPr>
      <p:grpSpPr>
        <a:xfrm>
          <a:off x="0" y="0"/>
          <a:ext cx="0" cy="0"/>
          <a:chOff x="0" y="0"/>
          <a:chExt cx="0" cy="0"/>
        </a:xfrm>
      </p:grpSpPr>
      <p:sp>
        <p:nvSpPr>
          <p:cNvPr id="85" name="Google Shape;85;p78"/>
          <p:cNvSpPr txBox="1"/>
          <p:nvPr>
            <p:ph type="title"/>
          </p:nvPr>
        </p:nvSpPr>
        <p:spPr>
          <a:xfrm>
            <a:off x="815414" y="365129"/>
            <a:ext cx="372163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78"/>
          <p:cNvSpPr txBox="1"/>
          <p:nvPr>
            <p:ph idx="1" type="body"/>
          </p:nvPr>
        </p:nvSpPr>
        <p:spPr>
          <a:xfrm>
            <a:off x="815414" y="5892602"/>
            <a:ext cx="3721630" cy="58194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400"/>
              <a:buFont typeface="Arial"/>
              <a:buNone/>
              <a:defRPr sz="1400">
                <a:latin typeface="Arial"/>
                <a:ea typeface="Arial"/>
                <a:cs typeface="Arial"/>
                <a:sym typeface="Arial"/>
              </a:defRPr>
            </a:lvl1pPr>
            <a:lvl2pPr indent="-228600" lvl="1" marL="914400" algn="l">
              <a:lnSpc>
                <a:spcPct val="100000"/>
              </a:lnSpc>
              <a:spcBef>
                <a:spcPts val="300"/>
              </a:spcBef>
              <a:spcAft>
                <a:spcPts val="0"/>
              </a:spcAft>
              <a:buClr>
                <a:schemeClr val="dk1"/>
              </a:buClr>
              <a:buSzPts val="1400"/>
              <a:buFont typeface="Calibri"/>
              <a:buNone/>
              <a:defRPr sz="1400"/>
            </a:lvl2pPr>
            <a:lvl3pPr indent="-228600" lvl="2" marL="1371600" algn="l">
              <a:lnSpc>
                <a:spcPct val="100000"/>
              </a:lnSpc>
              <a:spcBef>
                <a:spcPts val="300"/>
              </a:spcBef>
              <a:spcAft>
                <a:spcPts val="0"/>
              </a:spcAft>
              <a:buClr>
                <a:schemeClr val="dk1"/>
              </a:buClr>
              <a:buSzPts val="1400"/>
              <a:buFont typeface="Calibri"/>
              <a:buNone/>
              <a:defRPr sz="1400"/>
            </a:lvl3pPr>
            <a:lvl4pPr indent="-228600" lvl="3" marL="1828800" algn="l">
              <a:lnSpc>
                <a:spcPct val="100000"/>
              </a:lnSpc>
              <a:spcBef>
                <a:spcPts val="300"/>
              </a:spcBef>
              <a:spcAft>
                <a:spcPts val="0"/>
              </a:spcAft>
              <a:buClr>
                <a:schemeClr val="dk1"/>
              </a:buClr>
              <a:buSzPts val="1400"/>
              <a:buFont typeface="Calibri"/>
              <a:buNone/>
              <a:defRPr sz="1400"/>
            </a:lvl4pPr>
            <a:lvl5pPr indent="-228600" lvl="4" marL="2286000" algn="l">
              <a:lnSpc>
                <a:spcPct val="100000"/>
              </a:lnSpc>
              <a:spcBef>
                <a:spcPts val="300"/>
              </a:spcBef>
              <a:spcAft>
                <a:spcPts val="0"/>
              </a:spcAft>
              <a:buClr>
                <a:schemeClr val="dk1"/>
              </a:buClr>
              <a:buSzPts val="1400"/>
              <a:buFont typeface="Calibri"/>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78"/>
          <p:cNvSpPr txBox="1"/>
          <p:nvPr>
            <p:ph idx="2" type="body"/>
          </p:nvPr>
        </p:nvSpPr>
        <p:spPr>
          <a:xfrm>
            <a:off x="4729317" y="365126"/>
            <a:ext cx="6624484" cy="6109416"/>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78"/>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78"/>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90" name="Google Shape;90;p78"/>
          <p:cNvSpPr txBox="1"/>
          <p:nvPr>
            <p:ph idx="10" type="dt"/>
          </p:nvPr>
        </p:nvSpPr>
        <p:spPr>
          <a:xfrm>
            <a:off x="8079572" y="6603110"/>
            <a:ext cx="3524748" cy="17473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91" name="Shape 91"/>
        <p:cNvGrpSpPr/>
        <p:nvPr/>
      </p:nvGrpSpPr>
      <p:grpSpPr>
        <a:xfrm>
          <a:off x="0" y="0"/>
          <a:ext cx="0" cy="0"/>
          <a:chOff x="0" y="0"/>
          <a:chExt cx="0" cy="0"/>
        </a:xfrm>
      </p:grpSpPr>
      <p:sp>
        <p:nvSpPr>
          <p:cNvPr id="92" name="Google Shape;92;p79"/>
          <p:cNvSpPr txBox="1"/>
          <p:nvPr>
            <p:ph idx="1" type="body"/>
          </p:nvPr>
        </p:nvSpPr>
        <p:spPr>
          <a:xfrm>
            <a:off x="1763045" y="5817249"/>
            <a:ext cx="8570660" cy="58194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400"/>
              <a:buFont typeface="Arial"/>
              <a:buNone/>
              <a:defRPr sz="1400">
                <a:latin typeface="Arial"/>
                <a:ea typeface="Arial"/>
                <a:cs typeface="Arial"/>
                <a:sym typeface="Arial"/>
              </a:defRPr>
            </a:lvl1pPr>
            <a:lvl2pPr indent="-228600" lvl="1" marL="914400" algn="l">
              <a:lnSpc>
                <a:spcPct val="100000"/>
              </a:lnSpc>
              <a:spcBef>
                <a:spcPts val="300"/>
              </a:spcBef>
              <a:spcAft>
                <a:spcPts val="0"/>
              </a:spcAft>
              <a:buClr>
                <a:schemeClr val="dk1"/>
              </a:buClr>
              <a:buSzPts val="1400"/>
              <a:buFont typeface="Calibri"/>
              <a:buNone/>
              <a:defRPr sz="1400"/>
            </a:lvl2pPr>
            <a:lvl3pPr indent="-228600" lvl="2" marL="1371600" algn="l">
              <a:lnSpc>
                <a:spcPct val="100000"/>
              </a:lnSpc>
              <a:spcBef>
                <a:spcPts val="300"/>
              </a:spcBef>
              <a:spcAft>
                <a:spcPts val="0"/>
              </a:spcAft>
              <a:buClr>
                <a:schemeClr val="dk1"/>
              </a:buClr>
              <a:buSzPts val="1400"/>
              <a:buFont typeface="Calibri"/>
              <a:buNone/>
              <a:defRPr sz="1400"/>
            </a:lvl3pPr>
            <a:lvl4pPr indent="-228600" lvl="3" marL="1828800" algn="l">
              <a:lnSpc>
                <a:spcPct val="100000"/>
              </a:lnSpc>
              <a:spcBef>
                <a:spcPts val="300"/>
              </a:spcBef>
              <a:spcAft>
                <a:spcPts val="0"/>
              </a:spcAft>
              <a:buClr>
                <a:schemeClr val="dk1"/>
              </a:buClr>
              <a:buSzPts val="1400"/>
              <a:buFont typeface="Calibri"/>
              <a:buNone/>
              <a:defRPr sz="1400"/>
            </a:lvl4pPr>
            <a:lvl5pPr indent="-228600" lvl="4" marL="2286000" algn="l">
              <a:lnSpc>
                <a:spcPct val="100000"/>
              </a:lnSpc>
              <a:spcBef>
                <a:spcPts val="300"/>
              </a:spcBef>
              <a:spcAft>
                <a:spcPts val="0"/>
              </a:spcAft>
              <a:buClr>
                <a:schemeClr val="dk1"/>
              </a:buClr>
              <a:buSzPts val="1400"/>
              <a:buFont typeface="Calibri"/>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79"/>
          <p:cNvSpPr/>
          <p:nvPr>
            <p:ph idx="2" type="pic"/>
          </p:nvPr>
        </p:nvSpPr>
        <p:spPr>
          <a:xfrm>
            <a:off x="1763042" y="1499129"/>
            <a:ext cx="8570661" cy="416846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lvl="2"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lvl="3"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79"/>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79"/>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 name="Google Shape;96;p79"/>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97" name="Google Shape;97;p79"/>
          <p:cNvSpPr txBox="1"/>
          <p:nvPr>
            <p:ph idx="10" type="dt"/>
          </p:nvPr>
        </p:nvSpPr>
        <p:spPr>
          <a:xfrm>
            <a:off x="8079572" y="6603110"/>
            <a:ext cx="3524748" cy="17473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eldia">
  <p:cSld name="1_Titeldia">
    <p:spTree>
      <p:nvGrpSpPr>
        <p:cNvPr id="98" name="Shape 98"/>
        <p:cNvGrpSpPr/>
        <p:nvPr/>
      </p:nvGrpSpPr>
      <p:grpSpPr>
        <a:xfrm>
          <a:off x="0" y="0"/>
          <a:ext cx="0" cy="0"/>
          <a:chOff x="0" y="0"/>
          <a:chExt cx="0" cy="0"/>
        </a:xfrm>
      </p:grpSpPr>
      <p:grpSp>
        <p:nvGrpSpPr>
          <p:cNvPr id="99" name="Google Shape;99;g7dd0ccb90a_0_763"/>
          <p:cNvGrpSpPr/>
          <p:nvPr/>
        </p:nvGrpSpPr>
        <p:grpSpPr>
          <a:xfrm>
            <a:off x="383990" y="288000"/>
            <a:ext cx="11404515" cy="6265500"/>
            <a:chOff x="288000" y="288000"/>
            <a:chExt cx="8553600" cy="6265500"/>
          </a:xfrm>
        </p:grpSpPr>
        <p:sp>
          <p:nvSpPr>
            <p:cNvPr id="100" name="Google Shape;100;g7dd0ccb90a_0_763"/>
            <p:cNvSpPr/>
            <p:nvPr/>
          </p:nvSpPr>
          <p:spPr>
            <a:xfrm>
              <a:off x="288000" y="288000"/>
              <a:ext cx="6768000" cy="6265500"/>
            </a:xfrm>
            <a:prstGeom prst="rect">
              <a:avLst/>
            </a:prstGeom>
            <a:solidFill>
              <a:srgbClr val="2B979D"/>
            </a:solidFill>
            <a:ln cap="flat" cmpd="sng" w="9525">
              <a:solidFill>
                <a:srgbClr val="2B979D"/>
              </a:solidFill>
              <a:prstDash val="solid"/>
              <a:round/>
              <a:headEnd len="sm" w="sm" type="none"/>
              <a:tailEnd len="sm" w="sm" type="none"/>
            </a:ln>
            <a:effectLst>
              <a:outerShdw blurRad="381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g7dd0ccb90a_0_763"/>
            <p:cNvSpPr/>
            <p:nvPr/>
          </p:nvSpPr>
          <p:spPr>
            <a:xfrm>
              <a:off x="7056000" y="288000"/>
              <a:ext cx="1785600" cy="6264000"/>
            </a:xfrm>
            <a:prstGeom prst="rtTriangle">
              <a:avLst/>
            </a:prstGeom>
            <a:solidFill>
              <a:srgbClr val="2B979D"/>
            </a:solidFill>
            <a:ln cap="flat" cmpd="sng" w="9525">
              <a:solidFill>
                <a:srgbClr val="2B979D"/>
              </a:solidFill>
              <a:prstDash val="solid"/>
              <a:round/>
              <a:headEnd len="sm" w="sm" type="none"/>
              <a:tailEnd len="sm" w="sm" type="none"/>
            </a:ln>
            <a:effectLst>
              <a:outerShdw blurRad="381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2" name="Google Shape;102;g7dd0ccb90a_0_763"/>
          <p:cNvSpPr txBox="1"/>
          <p:nvPr>
            <p:ph type="ctrTitle"/>
          </p:nvPr>
        </p:nvSpPr>
        <p:spPr>
          <a:xfrm>
            <a:off x="3072000" y="2520000"/>
            <a:ext cx="7122900" cy="1579800"/>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SzPts val="3200"/>
              <a:buNone/>
              <a:defRPr b="0" i="0" sz="5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g7dd0ccb90a_0_763"/>
          <p:cNvSpPr txBox="1"/>
          <p:nvPr>
            <p:ph idx="1" type="subTitle"/>
          </p:nvPr>
        </p:nvSpPr>
        <p:spPr>
          <a:xfrm>
            <a:off x="3072000" y="4174702"/>
            <a:ext cx="7139700" cy="1053600"/>
          </a:xfrm>
          <a:prstGeom prst="rect">
            <a:avLst/>
          </a:prstGeom>
          <a:noFill/>
          <a:ln>
            <a:noFill/>
          </a:ln>
        </p:spPr>
        <p:txBody>
          <a:bodyPr anchorCtr="0" anchor="t" bIns="0" lIns="45700" spcFirstLastPara="1" rIns="45700" wrap="square" tIns="45700">
            <a:noAutofit/>
          </a:bodyPr>
          <a:lstStyle>
            <a:lvl1pPr lvl="0" algn="l">
              <a:lnSpc>
                <a:spcPct val="111392"/>
              </a:lnSpc>
              <a:spcBef>
                <a:spcPts val="700"/>
              </a:spcBef>
              <a:spcAft>
                <a:spcPts val="0"/>
              </a:spcAft>
              <a:buSzPts val="1580"/>
              <a:buNone/>
              <a:defRPr sz="1580"/>
            </a:lvl1pPr>
            <a:lvl2pPr lvl="1" algn="ctr">
              <a:lnSpc>
                <a:spcPct val="100000"/>
              </a:lnSpc>
              <a:spcBef>
                <a:spcPts val="700"/>
              </a:spcBef>
              <a:spcAft>
                <a:spcPts val="0"/>
              </a:spcAft>
              <a:buSzPts val="2000"/>
              <a:buNone/>
              <a:defRPr sz="2000"/>
            </a:lvl2pPr>
            <a:lvl3pPr lvl="2" algn="ctr">
              <a:lnSpc>
                <a:spcPct val="100000"/>
              </a:lnSpc>
              <a:spcBef>
                <a:spcPts val="700"/>
              </a:spcBef>
              <a:spcAft>
                <a:spcPts val="0"/>
              </a:spcAft>
              <a:buSzPts val="1800"/>
              <a:buNone/>
              <a:defRPr sz="1800"/>
            </a:lvl3pPr>
            <a:lvl4pPr lvl="3" algn="ctr">
              <a:lnSpc>
                <a:spcPct val="100000"/>
              </a:lnSpc>
              <a:spcBef>
                <a:spcPts val="700"/>
              </a:spcBef>
              <a:spcAft>
                <a:spcPts val="0"/>
              </a:spcAft>
              <a:buSzPts val="1600"/>
              <a:buNone/>
              <a:defRPr sz="1600"/>
            </a:lvl4pPr>
            <a:lvl5pPr lvl="4" algn="ctr">
              <a:lnSpc>
                <a:spcPct val="100000"/>
              </a:lnSpc>
              <a:spcBef>
                <a:spcPts val="700"/>
              </a:spcBef>
              <a:spcAft>
                <a:spcPts val="0"/>
              </a:spcAft>
              <a:buSzPts val="1600"/>
              <a:buNone/>
              <a:defRPr sz="1600"/>
            </a:lvl5pPr>
            <a:lvl6pPr lvl="5" algn="ctr">
              <a:lnSpc>
                <a:spcPct val="90000"/>
              </a:lnSpc>
              <a:spcBef>
                <a:spcPts val="700"/>
              </a:spcBef>
              <a:spcAft>
                <a:spcPts val="0"/>
              </a:spcAft>
              <a:buSzPts val="1600"/>
              <a:buNone/>
              <a:defRPr sz="1600"/>
            </a:lvl6pPr>
            <a:lvl7pPr lvl="6" algn="ctr">
              <a:lnSpc>
                <a:spcPct val="90000"/>
              </a:lnSpc>
              <a:spcBef>
                <a:spcPts val="700"/>
              </a:spcBef>
              <a:spcAft>
                <a:spcPts val="0"/>
              </a:spcAft>
              <a:buSzPts val="1600"/>
              <a:buNone/>
              <a:defRPr sz="1600"/>
            </a:lvl7pPr>
            <a:lvl8pPr lvl="7" algn="ctr">
              <a:lnSpc>
                <a:spcPct val="90000"/>
              </a:lnSpc>
              <a:spcBef>
                <a:spcPts val="700"/>
              </a:spcBef>
              <a:spcAft>
                <a:spcPts val="0"/>
              </a:spcAft>
              <a:buSzPts val="1600"/>
              <a:buNone/>
              <a:defRPr sz="1600"/>
            </a:lvl8pPr>
            <a:lvl9pPr lvl="8" algn="ctr">
              <a:lnSpc>
                <a:spcPct val="90000"/>
              </a:lnSpc>
              <a:spcBef>
                <a:spcPts val="700"/>
              </a:spcBef>
              <a:spcAft>
                <a:spcPts val="0"/>
              </a:spcAft>
              <a:buSzPts val="1600"/>
              <a:buNone/>
              <a:defRPr sz="1600"/>
            </a:lvl9pPr>
          </a:lstStyle>
          <a:p/>
        </p:txBody>
      </p:sp>
      <p:sp>
        <p:nvSpPr>
          <p:cNvPr id="104" name="Google Shape;104;g7dd0ccb90a_0_763"/>
          <p:cNvSpPr txBox="1"/>
          <p:nvPr>
            <p:ph idx="2" type="body"/>
          </p:nvPr>
        </p:nvSpPr>
        <p:spPr>
          <a:xfrm>
            <a:off x="672001" y="6044105"/>
            <a:ext cx="6364500" cy="352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00"/>
              </a:spcBef>
              <a:spcAft>
                <a:spcPts val="0"/>
              </a:spcAft>
              <a:buSzPts val="1700"/>
              <a:buFont typeface="Arial"/>
              <a:buNone/>
              <a:defRPr sz="1700">
                <a:latin typeface="Arial"/>
                <a:ea typeface="Arial"/>
                <a:cs typeface="Arial"/>
                <a:sym typeface="Arial"/>
              </a:defRPr>
            </a:lvl1pPr>
            <a:lvl2pPr indent="-342900" lvl="1" marL="914400" algn="l">
              <a:lnSpc>
                <a:spcPct val="100000"/>
              </a:lnSpc>
              <a:spcBef>
                <a:spcPts val="700"/>
              </a:spcBef>
              <a:spcAft>
                <a:spcPts val="0"/>
              </a:spcAft>
              <a:buSzPts val="1800"/>
              <a:buChar char="▪"/>
              <a:defRPr/>
            </a:lvl2pPr>
            <a:lvl3pPr indent="-342900" lvl="2" marL="1371600" algn="l">
              <a:lnSpc>
                <a:spcPct val="100000"/>
              </a:lnSpc>
              <a:spcBef>
                <a:spcPts val="700"/>
              </a:spcBef>
              <a:spcAft>
                <a:spcPts val="0"/>
              </a:spcAft>
              <a:buSzPts val="1800"/>
              <a:buChar char="&gt;"/>
              <a:defRPr/>
            </a:lvl3pPr>
            <a:lvl4pPr indent="-342900" lvl="3" marL="1828800" algn="l">
              <a:lnSpc>
                <a:spcPct val="100000"/>
              </a:lnSpc>
              <a:spcBef>
                <a:spcPts val="700"/>
              </a:spcBef>
              <a:spcAft>
                <a:spcPts val="0"/>
              </a:spcAft>
              <a:buSzPts val="1800"/>
              <a:buChar char="▪"/>
              <a:defRPr/>
            </a:lvl4pPr>
            <a:lvl5pPr indent="-431800" lvl="4" marL="2286000" algn="l">
              <a:lnSpc>
                <a:spcPct val="100000"/>
              </a:lnSpc>
              <a:spcBef>
                <a:spcPts val="700"/>
              </a:spcBef>
              <a:spcAft>
                <a:spcPts val="0"/>
              </a:spcAft>
              <a:buSzPts val="3200"/>
              <a:buChar char="&gt;"/>
              <a:defRPr>
                <a:latin typeface="Arial"/>
                <a:ea typeface="Arial"/>
                <a:cs typeface="Arial"/>
                <a:sym typeface="Arial"/>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pic>
        <p:nvPicPr>
          <p:cNvPr id="105" name="Google Shape;105;g7dd0ccb90a_0_763"/>
          <p:cNvPicPr preferRelativeResize="0"/>
          <p:nvPr/>
        </p:nvPicPr>
        <p:blipFill rotWithShape="1">
          <a:blip r:embed="rId2">
            <a:alphaModFix/>
          </a:blip>
          <a:srcRect b="0" l="0" r="0" t="0"/>
          <a:stretch/>
        </p:blipFill>
        <p:spPr>
          <a:xfrm>
            <a:off x="768661" y="576000"/>
            <a:ext cx="1696335" cy="72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1" type="obj">
  <p:cSld name="OBJECT">
    <p:spTree>
      <p:nvGrpSpPr>
        <p:cNvPr id="106" name="Shape 106"/>
        <p:cNvGrpSpPr/>
        <p:nvPr/>
      </p:nvGrpSpPr>
      <p:grpSpPr>
        <a:xfrm>
          <a:off x="0" y="0"/>
          <a:ext cx="0" cy="0"/>
          <a:chOff x="0" y="0"/>
          <a:chExt cx="0" cy="0"/>
        </a:xfrm>
      </p:grpSpPr>
      <p:sp>
        <p:nvSpPr>
          <p:cNvPr id="107" name="Google Shape;107;g7dd0ccb90a_0_77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7dd0ccb90a_0_77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gt;"/>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gt;"/>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g7dd0ccb90a_0_776"/>
          <p:cNvSpPr txBox="1"/>
          <p:nvPr>
            <p:ph idx="10" type="dt"/>
          </p:nvPr>
        </p:nvSpPr>
        <p:spPr>
          <a:xfrm>
            <a:off x="838200" y="6356351"/>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g7dd0ccb90a_0_776"/>
          <p:cNvSpPr txBox="1"/>
          <p:nvPr>
            <p:ph idx="11" type="ftr"/>
          </p:nvPr>
        </p:nvSpPr>
        <p:spPr>
          <a:xfrm>
            <a:off x="4038600" y="6356351"/>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 name="Google Shape;111;g7dd0ccb90a_0_776"/>
          <p:cNvSpPr txBox="1"/>
          <p:nvPr>
            <p:ph idx="12" type="sldNum"/>
          </p:nvPr>
        </p:nvSpPr>
        <p:spPr>
          <a:xfrm>
            <a:off x="8610600"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eeg">
  <p:cSld name="1_Leeg">
    <p:spTree>
      <p:nvGrpSpPr>
        <p:cNvPr id="112" name="Shape 112"/>
        <p:cNvGrpSpPr/>
        <p:nvPr/>
      </p:nvGrpSpPr>
      <p:grpSpPr>
        <a:xfrm>
          <a:off x="0" y="0"/>
          <a:ext cx="0" cy="0"/>
          <a:chOff x="0" y="0"/>
          <a:chExt cx="0" cy="0"/>
        </a:xfrm>
      </p:grpSpPr>
      <p:sp>
        <p:nvSpPr>
          <p:cNvPr id="113" name="Google Shape;113;g7dd0ccb90a_0_782"/>
          <p:cNvSpPr txBox="1"/>
          <p:nvPr>
            <p:ph idx="12" type="sldNum"/>
          </p:nvPr>
        </p:nvSpPr>
        <p:spPr>
          <a:xfrm>
            <a:off x="9168019" y="6336000"/>
            <a:ext cx="2855700" cy="365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r>
              <a:rPr lang="nl-BE"/>
              <a:t>3/02/2020 </a:t>
            </a:r>
            <a:r>
              <a:rPr b="1" lang="nl-BE"/>
              <a:t>│</a:t>
            </a:r>
            <a:fld id="{00000000-1234-1234-1234-123412341234}" type="slidenum">
              <a:rPr lang="nl-BE"/>
              <a:t>‹#›</a:t>
            </a:fld>
            <a:endParaRPr/>
          </a:p>
        </p:txBody>
      </p:sp>
      <p:sp>
        <p:nvSpPr>
          <p:cNvPr id="114" name="Google Shape;114;g7dd0ccb90a_0_782"/>
          <p:cNvSpPr txBox="1"/>
          <p:nvPr>
            <p:ph type="title"/>
          </p:nvPr>
        </p:nvSpPr>
        <p:spPr>
          <a:xfrm>
            <a:off x="1728000" y="756000"/>
            <a:ext cx="9888000" cy="1116000"/>
          </a:xfrm>
          <a:prstGeom prst="rect">
            <a:avLst/>
          </a:prstGeom>
          <a:noFill/>
          <a:ln>
            <a:noFill/>
          </a:ln>
        </p:spPr>
        <p:txBody>
          <a:bodyPr anchorCtr="0" anchor="t" bIns="45700" lIns="45700" spcFirstLastPara="1" rIns="45700" wrap="square" tIns="45700">
            <a:noAutofit/>
          </a:bodyPr>
          <a:lstStyle>
            <a:lvl1pPr lvl="0" algn="l">
              <a:lnSpc>
                <a:spcPct val="9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7dd0ccb90a_0_782"/>
          <p:cNvSpPr txBox="1"/>
          <p:nvPr>
            <p:ph idx="1" type="body"/>
          </p:nvPr>
        </p:nvSpPr>
        <p:spPr>
          <a:xfrm>
            <a:off x="1728000" y="1915200"/>
            <a:ext cx="9888000" cy="3672000"/>
          </a:xfrm>
          <a:prstGeom prst="rect">
            <a:avLst/>
          </a:prstGeom>
          <a:noFill/>
          <a:ln>
            <a:noFill/>
          </a:ln>
        </p:spPr>
        <p:txBody>
          <a:bodyPr anchorCtr="0" anchor="t" bIns="0" lIns="45700" spcFirstLastPara="1" rIns="45700" wrap="square" tIns="45700">
            <a:noAutofit/>
          </a:bodyPr>
          <a:lstStyle>
            <a:lvl1pPr indent="-368300" lvl="0" marL="457200" algn="l">
              <a:lnSpc>
                <a:spcPct val="90000"/>
              </a:lnSpc>
              <a:spcBef>
                <a:spcPts val="700"/>
              </a:spcBef>
              <a:spcAft>
                <a:spcPts val="0"/>
              </a:spcAft>
              <a:buSzPts val="2200"/>
              <a:buFont typeface="Arial"/>
              <a:buChar char="•"/>
              <a:defRPr sz="2200">
                <a:latin typeface="Arial"/>
                <a:ea typeface="Arial"/>
                <a:cs typeface="Arial"/>
                <a:sym typeface="Arial"/>
              </a:defRPr>
            </a:lvl1pPr>
            <a:lvl2pPr indent="-333375" lvl="1" marL="914400" algn="l">
              <a:lnSpc>
                <a:spcPct val="90000"/>
              </a:lnSpc>
              <a:spcBef>
                <a:spcPts val="700"/>
              </a:spcBef>
              <a:spcAft>
                <a:spcPts val="0"/>
              </a:spcAft>
              <a:buClr>
                <a:srgbClr val="7F7F7F"/>
              </a:buClr>
              <a:buSzPts val="1650"/>
              <a:buFont typeface="Arial"/>
              <a:buChar char="•"/>
              <a:defRPr sz="2200">
                <a:solidFill>
                  <a:srgbClr val="7F7F7F"/>
                </a:solidFill>
                <a:latin typeface="Arial"/>
                <a:ea typeface="Arial"/>
                <a:cs typeface="Arial"/>
                <a:sym typeface="Arial"/>
              </a:defRPr>
            </a:lvl2pPr>
            <a:lvl3pPr indent="-401319" lvl="2" marL="1371600" algn="l">
              <a:lnSpc>
                <a:spcPct val="90000"/>
              </a:lnSpc>
              <a:spcBef>
                <a:spcPts val="700"/>
              </a:spcBef>
              <a:spcAft>
                <a:spcPts val="0"/>
              </a:spcAft>
              <a:buSzPts val="2720"/>
              <a:buChar char="&gt;"/>
              <a:defRPr>
                <a:latin typeface="Arial"/>
                <a:ea typeface="Arial"/>
                <a:cs typeface="Arial"/>
                <a:sym typeface="Arial"/>
              </a:defRPr>
            </a:lvl3pPr>
            <a:lvl4pPr indent="-431800" lvl="3" marL="1828800" algn="l">
              <a:lnSpc>
                <a:spcPct val="90000"/>
              </a:lnSpc>
              <a:spcBef>
                <a:spcPts val="700"/>
              </a:spcBef>
              <a:spcAft>
                <a:spcPts val="0"/>
              </a:spcAft>
              <a:buSzPts val="3200"/>
              <a:buChar char="▪"/>
              <a:defRPr>
                <a:latin typeface="Arial"/>
                <a:ea typeface="Arial"/>
                <a:cs typeface="Arial"/>
                <a:sym typeface="Arial"/>
              </a:defRPr>
            </a:lvl4pPr>
            <a:lvl5pPr indent="-431800" lvl="4" marL="2286000" algn="l">
              <a:lnSpc>
                <a:spcPct val="90000"/>
              </a:lnSpc>
              <a:spcBef>
                <a:spcPts val="700"/>
              </a:spcBef>
              <a:spcAft>
                <a:spcPts val="0"/>
              </a:spcAft>
              <a:buSzPts val="3200"/>
              <a:buChar char="&gt;"/>
              <a:defRPr>
                <a:latin typeface="Arial"/>
                <a:ea typeface="Arial"/>
                <a:cs typeface="Arial"/>
                <a:sym typeface="Arial"/>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20" name="Shape 20"/>
        <p:cNvGrpSpPr/>
        <p:nvPr/>
      </p:nvGrpSpPr>
      <p:grpSpPr>
        <a:xfrm>
          <a:off x="0" y="0"/>
          <a:ext cx="0" cy="0"/>
          <a:chOff x="0" y="0"/>
          <a:chExt cx="0" cy="0"/>
        </a:xfrm>
      </p:grpSpPr>
      <p:sp>
        <p:nvSpPr>
          <p:cNvPr id="21" name="Google Shape;21;p66"/>
          <p:cNvSpPr txBox="1"/>
          <p:nvPr>
            <p:ph idx="1" type="body"/>
          </p:nvPr>
        </p:nvSpPr>
        <p:spPr>
          <a:xfrm>
            <a:off x="838201" y="1482215"/>
            <a:ext cx="10515600" cy="4992328"/>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700"/>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700"/>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700"/>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700"/>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700"/>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6"/>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6"/>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Program Slide_Vlaanderen Verbonden">
  <p:cSld name="6_Program Slide_Vlaanderen Verbonden">
    <p:spTree>
      <p:nvGrpSpPr>
        <p:cNvPr id="116" name="Shape 116"/>
        <p:cNvGrpSpPr/>
        <p:nvPr/>
      </p:nvGrpSpPr>
      <p:grpSpPr>
        <a:xfrm>
          <a:off x="0" y="0"/>
          <a:ext cx="0" cy="0"/>
          <a:chOff x="0" y="0"/>
          <a:chExt cx="0" cy="0"/>
        </a:xfrm>
      </p:grpSpPr>
      <p:sp>
        <p:nvSpPr>
          <p:cNvPr id="117" name="Google Shape;117;g7dd0ccb90a_0_787"/>
          <p:cNvSpPr txBox="1"/>
          <p:nvPr/>
        </p:nvSpPr>
        <p:spPr>
          <a:xfrm>
            <a:off x="1914771" y="1240869"/>
            <a:ext cx="702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g7dd0ccb90a_0_787"/>
          <p:cNvSpPr txBox="1"/>
          <p:nvPr>
            <p:ph idx="11" type="ftr"/>
          </p:nvPr>
        </p:nvSpPr>
        <p:spPr>
          <a:xfrm>
            <a:off x="0" y="6490671"/>
            <a:ext cx="6096000" cy="366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9" name="Google Shape;119;g7dd0ccb90a_0_787"/>
          <p:cNvSpPr txBox="1"/>
          <p:nvPr>
            <p:ph idx="1" type="body"/>
          </p:nvPr>
        </p:nvSpPr>
        <p:spPr>
          <a:xfrm>
            <a:off x="1970545" y="431431"/>
            <a:ext cx="9833100" cy="7881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70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indent="-228600" lvl="1" marL="914400" algn="l">
              <a:lnSpc>
                <a:spcPct val="100000"/>
              </a:lnSpc>
              <a:spcBef>
                <a:spcPts val="70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2pPr>
            <a:lvl3pPr indent="-228600" lvl="2" marL="1371600" algn="l">
              <a:lnSpc>
                <a:spcPct val="100000"/>
              </a:lnSpc>
              <a:spcBef>
                <a:spcPts val="70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3pPr>
            <a:lvl4pPr indent="-228600" lvl="3" marL="1828800" algn="l">
              <a:lnSpc>
                <a:spcPct val="100000"/>
              </a:lnSpc>
              <a:spcBef>
                <a:spcPts val="70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4pPr>
            <a:lvl5pPr indent="-228600" lvl="4" marL="2286000" algn="l">
              <a:lnSpc>
                <a:spcPct val="100000"/>
              </a:lnSpc>
              <a:spcBef>
                <a:spcPts val="70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
        <p:nvSpPr>
          <p:cNvPr id="120" name="Google Shape;120;g7dd0ccb90a_0_787"/>
          <p:cNvSpPr txBox="1"/>
          <p:nvPr>
            <p:ph idx="2" type="body"/>
          </p:nvPr>
        </p:nvSpPr>
        <p:spPr>
          <a:xfrm>
            <a:off x="1970545" y="1405082"/>
            <a:ext cx="9833100" cy="3663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1pPr>
            <a:lvl2pPr indent="-228600" lvl="1" marL="9144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2pPr>
            <a:lvl3pPr indent="-228600" lvl="2" marL="13716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3pPr>
            <a:lvl4pPr indent="-228600" lvl="3" marL="18288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4pPr>
            <a:lvl5pPr indent="-228600" lvl="4" marL="2286000" algn="l">
              <a:lnSpc>
                <a:spcPct val="100000"/>
              </a:lnSpc>
              <a:spcBef>
                <a:spcPts val="700"/>
              </a:spcBef>
              <a:spcAft>
                <a:spcPts val="0"/>
              </a:spcAft>
              <a:buClr>
                <a:schemeClr val="dk1"/>
              </a:buClr>
              <a:buSzPts val="1350"/>
              <a:buFont typeface="Helvetica Neue"/>
              <a:buNone/>
              <a:defRPr sz="1350">
                <a:solidFill>
                  <a:schemeClr val="dk1"/>
                </a:solidFill>
                <a:latin typeface="Helvetica Neue"/>
                <a:ea typeface="Helvetica Neue"/>
                <a:cs typeface="Helvetica Neue"/>
                <a:sym typeface="Helvetica Neue"/>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
        <p:nvSpPr>
          <p:cNvPr id="121" name="Google Shape;121;g7dd0ccb90a_0_787"/>
          <p:cNvSpPr txBox="1"/>
          <p:nvPr>
            <p:ph idx="3" type="body"/>
          </p:nvPr>
        </p:nvSpPr>
        <p:spPr>
          <a:xfrm>
            <a:off x="1970617" y="2022496"/>
            <a:ext cx="9832800" cy="3533700"/>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700"/>
              </a:spcBef>
              <a:spcAft>
                <a:spcPts val="0"/>
              </a:spcAft>
              <a:buSzPts val="1800"/>
              <a:buNone/>
              <a:defRPr/>
            </a:lvl1pPr>
            <a:lvl2pPr indent="-342900" lvl="1" marL="914400" algn="l">
              <a:lnSpc>
                <a:spcPct val="100000"/>
              </a:lnSpc>
              <a:spcBef>
                <a:spcPts val="700"/>
              </a:spcBef>
              <a:spcAft>
                <a:spcPts val="0"/>
              </a:spcAft>
              <a:buSzPts val="1800"/>
              <a:buChar char="▪"/>
              <a:defRPr/>
            </a:lvl2pPr>
            <a:lvl3pPr indent="-342900" lvl="2" marL="1371600" algn="l">
              <a:lnSpc>
                <a:spcPct val="100000"/>
              </a:lnSpc>
              <a:spcBef>
                <a:spcPts val="700"/>
              </a:spcBef>
              <a:spcAft>
                <a:spcPts val="0"/>
              </a:spcAft>
              <a:buSzPts val="1800"/>
              <a:buChar char="&gt;"/>
              <a:defRPr/>
            </a:lvl3pPr>
            <a:lvl4pPr indent="-342900" lvl="3" marL="1828800" algn="l">
              <a:lnSpc>
                <a:spcPct val="100000"/>
              </a:lnSpc>
              <a:spcBef>
                <a:spcPts val="700"/>
              </a:spcBef>
              <a:spcAft>
                <a:spcPts val="0"/>
              </a:spcAft>
              <a:buSzPts val="1800"/>
              <a:buChar char="▪"/>
              <a:defRPr/>
            </a:lvl4pPr>
            <a:lvl5pPr indent="-342900" lvl="4" marL="2286000" algn="l">
              <a:lnSpc>
                <a:spcPct val="100000"/>
              </a:lnSpc>
              <a:spcBef>
                <a:spcPts val="700"/>
              </a:spcBef>
              <a:spcAft>
                <a:spcPts val="0"/>
              </a:spcAft>
              <a:buSzPts val="1800"/>
              <a:buChar char="&gt;"/>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36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Program Slide_Vlaanderen Verbonden 1">
  <p:cSld name="6_Program Slide_Vlaanderen Verbonden_1">
    <p:spTree>
      <p:nvGrpSpPr>
        <p:cNvPr id="122" name="Shape 122"/>
        <p:cNvGrpSpPr/>
        <p:nvPr/>
      </p:nvGrpSpPr>
      <p:grpSpPr>
        <a:xfrm>
          <a:off x="0" y="0"/>
          <a:ext cx="0" cy="0"/>
          <a:chOff x="0" y="0"/>
          <a:chExt cx="0" cy="0"/>
        </a:xfrm>
      </p:grpSpPr>
      <p:sp>
        <p:nvSpPr>
          <p:cNvPr id="123" name="Google Shape;123;g7dd0ccb90a_0_793"/>
          <p:cNvSpPr txBox="1"/>
          <p:nvPr/>
        </p:nvSpPr>
        <p:spPr>
          <a:xfrm>
            <a:off x="1914771" y="1240869"/>
            <a:ext cx="702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 name="Google Shape;124;g7dd0ccb90a_0_793"/>
          <p:cNvSpPr txBox="1"/>
          <p:nvPr>
            <p:ph idx="11" type="ftr"/>
          </p:nvPr>
        </p:nvSpPr>
        <p:spPr>
          <a:xfrm>
            <a:off x="0" y="6490671"/>
            <a:ext cx="6096000" cy="366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g7dd0ccb90a_0_793"/>
          <p:cNvSpPr txBox="1"/>
          <p:nvPr>
            <p:ph idx="1" type="body"/>
          </p:nvPr>
        </p:nvSpPr>
        <p:spPr>
          <a:xfrm>
            <a:off x="1970545" y="431431"/>
            <a:ext cx="9833100" cy="7881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g7dd0ccb90a_0_793"/>
          <p:cNvSpPr txBox="1"/>
          <p:nvPr>
            <p:ph idx="2" type="body"/>
          </p:nvPr>
        </p:nvSpPr>
        <p:spPr>
          <a:xfrm>
            <a:off x="1970545" y="1405082"/>
            <a:ext cx="9833100" cy="3663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945"/>
              <a:buFont typeface="Arial"/>
              <a:buNone/>
              <a:defRPr sz="135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g7dd0ccb90a_0_793"/>
          <p:cNvSpPr txBox="1"/>
          <p:nvPr>
            <p:ph idx="3" type="body"/>
          </p:nvPr>
        </p:nvSpPr>
        <p:spPr>
          <a:xfrm>
            <a:off x="1970617" y="2022496"/>
            <a:ext cx="9832800" cy="35337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620"/>
              <a:buNone/>
              <a:defRPr/>
            </a:lvl1pPr>
            <a:lvl2pPr indent="-308610" lvl="1" marL="914400" algn="l">
              <a:lnSpc>
                <a:spcPct val="90000"/>
              </a:lnSpc>
              <a:spcBef>
                <a:spcPts val="300"/>
              </a:spcBef>
              <a:spcAft>
                <a:spcPts val="0"/>
              </a:spcAft>
              <a:buClr>
                <a:srgbClr val="7F7F7F"/>
              </a:buClr>
              <a:buSzPts val="1260"/>
              <a:buChar char="▪"/>
              <a:defRPr/>
            </a:lvl2pPr>
            <a:lvl3pPr indent="-331469" lvl="2" marL="1371600" algn="l">
              <a:lnSpc>
                <a:spcPct val="90000"/>
              </a:lnSpc>
              <a:spcBef>
                <a:spcPts val="300"/>
              </a:spcBef>
              <a:spcAft>
                <a:spcPts val="0"/>
              </a:spcAft>
              <a:buClr>
                <a:schemeClr val="dk1"/>
              </a:buClr>
              <a:buSzPts val="1620"/>
              <a:buChar char="&gt;"/>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g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3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gelijking" showMasterSp="0">
  <p:cSld name="Vergelijking">
    <p:spTree>
      <p:nvGrpSpPr>
        <p:cNvPr id="128" name="Shape 128"/>
        <p:cNvGrpSpPr/>
        <p:nvPr/>
      </p:nvGrpSpPr>
      <p:grpSpPr>
        <a:xfrm>
          <a:off x="0" y="0"/>
          <a:ext cx="0" cy="0"/>
          <a:chOff x="0" y="0"/>
          <a:chExt cx="0" cy="0"/>
        </a:xfrm>
      </p:grpSpPr>
      <p:sp>
        <p:nvSpPr>
          <p:cNvPr id="129" name="Google Shape;129;g7dd0ccb90a_0_799"/>
          <p:cNvSpPr txBox="1"/>
          <p:nvPr>
            <p:ph type="title"/>
          </p:nvPr>
        </p:nvSpPr>
        <p:spPr>
          <a:xfrm>
            <a:off x="609600" y="256810"/>
            <a:ext cx="10972800" cy="1178700"/>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7dd0ccb90a_0_799"/>
          <p:cNvSpPr txBox="1"/>
          <p:nvPr>
            <p:ph idx="1" type="body"/>
          </p:nvPr>
        </p:nvSpPr>
        <p:spPr>
          <a:xfrm>
            <a:off x="609600" y="1435465"/>
            <a:ext cx="5386800" cy="739500"/>
          </a:xfrm>
          <a:prstGeom prst="rect">
            <a:avLst/>
          </a:prstGeom>
          <a:noFill/>
          <a:ln>
            <a:noFill/>
          </a:ln>
        </p:spPr>
        <p:txBody>
          <a:bodyPr anchorCtr="0" anchor="b" bIns="45700" lIns="45700" spcFirstLastPara="1" rIns="45700" wrap="square" tIns="45700">
            <a:noAutofit/>
          </a:bodyPr>
          <a:lstStyle>
            <a:lvl1pPr indent="-228600" lvl="0" marL="457200" algn="l">
              <a:lnSpc>
                <a:spcPct val="100000"/>
              </a:lnSpc>
              <a:spcBef>
                <a:spcPts val="500"/>
              </a:spcBef>
              <a:spcAft>
                <a:spcPts val="0"/>
              </a:spcAft>
              <a:buSzPts val="2400"/>
              <a:buFont typeface="Arial"/>
              <a:buNone/>
              <a:defRPr sz="2400"/>
            </a:lvl1pPr>
            <a:lvl2pPr indent="-228600" lvl="1" marL="914400" algn="l">
              <a:lnSpc>
                <a:spcPct val="100000"/>
              </a:lnSpc>
              <a:spcBef>
                <a:spcPts val="500"/>
              </a:spcBef>
              <a:spcAft>
                <a:spcPts val="0"/>
              </a:spcAft>
              <a:buSzPts val="2400"/>
              <a:buFont typeface="Arial"/>
              <a:buNone/>
              <a:defRPr sz="2400"/>
            </a:lvl2pPr>
            <a:lvl3pPr indent="-228600" lvl="2" marL="1371600" algn="l">
              <a:lnSpc>
                <a:spcPct val="100000"/>
              </a:lnSpc>
              <a:spcBef>
                <a:spcPts val="500"/>
              </a:spcBef>
              <a:spcAft>
                <a:spcPts val="0"/>
              </a:spcAft>
              <a:buSzPts val="2400"/>
              <a:buFont typeface="Arial"/>
              <a:buNone/>
              <a:defRPr sz="2400"/>
            </a:lvl3pPr>
            <a:lvl4pPr indent="-228600" lvl="3" marL="1828800" algn="l">
              <a:lnSpc>
                <a:spcPct val="100000"/>
              </a:lnSpc>
              <a:spcBef>
                <a:spcPts val="500"/>
              </a:spcBef>
              <a:spcAft>
                <a:spcPts val="0"/>
              </a:spcAft>
              <a:buSzPts val="2400"/>
              <a:buFont typeface="Arial"/>
              <a:buNone/>
              <a:defRPr sz="2400"/>
            </a:lvl4pPr>
            <a:lvl5pPr indent="-228600" lvl="4" marL="2286000" algn="l">
              <a:lnSpc>
                <a:spcPct val="100000"/>
              </a:lnSpc>
              <a:spcBef>
                <a:spcPts val="500"/>
              </a:spcBef>
              <a:spcAft>
                <a:spcPts val="0"/>
              </a:spcAft>
              <a:buSzPts val="2400"/>
              <a:buFont typeface="Arial"/>
              <a:buNone/>
              <a:defRPr sz="2400"/>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
        <p:nvSpPr>
          <p:cNvPr id="131" name="Google Shape;131;g7dd0ccb90a_0_799"/>
          <p:cNvSpPr txBox="1"/>
          <p:nvPr>
            <p:ph idx="12" type="sldNum"/>
          </p:nvPr>
        </p:nvSpPr>
        <p:spPr>
          <a:xfrm>
            <a:off x="8737600" y="6356350"/>
            <a:ext cx="2844900" cy="3708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rogram Slide_Vlaanderen Verbonden">
  <p:cSld name="7_Program Slide_Vlaanderen Verbonden">
    <p:spTree>
      <p:nvGrpSpPr>
        <p:cNvPr id="132" name="Shape 132"/>
        <p:cNvGrpSpPr/>
        <p:nvPr/>
      </p:nvGrpSpPr>
      <p:grpSpPr>
        <a:xfrm>
          <a:off x="0" y="0"/>
          <a:ext cx="0" cy="0"/>
          <a:chOff x="0" y="0"/>
          <a:chExt cx="0" cy="0"/>
        </a:xfrm>
      </p:grpSpPr>
      <p:pic>
        <p:nvPicPr>
          <p:cNvPr id="133" name="Google Shape;133;g7dd0ccb90a_0_803"/>
          <p:cNvPicPr preferRelativeResize="0"/>
          <p:nvPr/>
        </p:nvPicPr>
        <p:blipFill rotWithShape="1">
          <a:blip r:embed="rId2">
            <a:alphaModFix/>
          </a:blip>
          <a:srcRect b="0" l="0" r="0" t="0"/>
          <a:stretch/>
        </p:blipFill>
        <p:spPr>
          <a:xfrm>
            <a:off x="10374395" y="6400039"/>
            <a:ext cx="1241605" cy="322495"/>
          </a:xfrm>
          <a:prstGeom prst="rect">
            <a:avLst/>
          </a:prstGeom>
          <a:noFill/>
          <a:ln>
            <a:noFill/>
          </a:ln>
        </p:spPr>
      </p:pic>
      <p:sp>
        <p:nvSpPr>
          <p:cNvPr id="134" name="Google Shape;134;g7dd0ccb90a_0_803"/>
          <p:cNvSpPr txBox="1"/>
          <p:nvPr/>
        </p:nvSpPr>
        <p:spPr>
          <a:xfrm>
            <a:off x="1914771" y="1240869"/>
            <a:ext cx="702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g7dd0ccb90a_0_803"/>
          <p:cNvSpPr txBox="1"/>
          <p:nvPr>
            <p:ph idx="11" type="ftr"/>
          </p:nvPr>
        </p:nvSpPr>
        <p:spPr>
          <a:xfrm>
            <a:off x="0" y="6490671"/>
            <a:ext cx="6096000" cy="366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g7dd0ccb90a_0_803"/>
          <p:cNvSpPr txBox="1"/>
          <p:nvPr>
            <p:ph idx="1" type="body"/>
          </p:nvPr>
        </p:nvSpPr>
        <p:spPr>
          <a:xfrm>
            <a:off x="1970545" y="431431"/>
            <a:ext cx="9833100" cy="7881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238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g7dd0ccb90a_0_803"/>
          <p:cNvSpPr txBox="1"/>
          <p:nvPr>
            <p:ph idx="2" type="body"/>
          </p:nvPr>
        </p:nvSpPr>
        <p:spPr>
          <a:xfrm>
            <a:off x="1970545" y="1405082"/>
            <a:ext cx="9833100" cy="3663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g7dd0ccb90a_0_803"/>
          <p:cNvSpPr txBox="1"/>
          <p:nvPr>
            <p:ph idx="3" type="body"/>
          </p:nvPr>
        </p:nvSpPr>
        <p:spPr>
          <a:xfrm>
            <a:off x="1970617" y="2022496"/>
            <a:ext cx="9832800" cy="35337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620"/>
              <a:buNone/>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gt;"/>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g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36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Program Slide_Vlaanderen Verbonden">
  <p:cSld name="5_Program Slide_Vlaanderen Verbonden">
    <p:spTree>
      <p:nvGrpSpPr>
        <p:cNvPr id="139" name="Shape 139"/>
        <p:cNvGrpSpPr/>
        <p:nvPr/>
      </p:nvGrpSpPr>
      <p:grpSpPr>
        <a:xfrm>
          <a:off x="0" y="0"/>
          <a:ext cx="0" cy="0"/>
          <a:chOff x="0" y="0"/>
          <a:chExt cx="0" cy="0"/>
        </a:xfrm>
      </p:grpSpPr>
      <p:pic>
        <p:nvPicPr>
          <p:cNvPr id="140" name="Google Shape;140;g7dd0ccb90a_0_810"/>
          <p:cNvPicPr preferRelativeResize="0"/>
          <p:nvPr/>
        </p:nvPicPr>
        <p:blipFill rotWithShape="1">
          <a:blip r:embed="rId2">
            <a:alphaModFix/>
          </a:blip>
          <a:srcRect b="0" l="0" r="0" t="0"/>
          <a:stretch/>
        </p:blipFill>
        <p:spPr>
          <a:xfrm>
            <a:off x="10374395" y="6400039"/>
            <a:ext cx="1241605" cy="322495"/>
          </a:xfrm>
          <a:prstGeom prst="rect">
            <a:avLst/>
          </a:prstGeom>
          <a:noFill/>
          <a:ln>
            <a:noFill/>
          </a:ln>
        </p:spPr>
      </p:pic>
      <p:sp>
        <p:nvSpPr>
          <p:cNvPr id="141" name="Google Shape;141;g7dd0ccb90a_0_810"/>
          <p:cNvSpPr/>
          <p:nvPr/>
        </p:nvSpPr>
        <p:spPr>
          <a:xfrm flipH="1">
            <a:off x="581126" y="1094607"/>
            <a:ext cx="11610874" cy="909371"/>
          </a:xfrm>
          <a:custGeom>
            <a:rect b="b" l="l" r="r" t="t"/>
            <a:pathLst>
              <a:path extrusionOk="0" h="682455" w="7112327">
                <a:moveTo>
                  <a:pt x="0" y="682455"/>
                </a:moveTo>
                <a:cubicBezTo>
                  <a:pt x="483" y="454970"/>
                  <a:pt x="967" y="227485"/>
                  <a:pt x="1450" y="0"/>
                </a:cubicBezTo>
                <a:lnTo>
                  <a:pt x="7112327" y="9144"/>
                </a:lnTo>
                <a:lnTo>
                  <a:pt x="6946285" y="664167"/>
                </a:lnTo>
                <a:lnTo>
                  <a:pt x="0" y="6824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2" name="Google Shape;142;g7dd0ccb90a_0_810"/>
          <p:cNvSpPr/>
          <p:nvPr/>
        </p:nvSpPr>
        <p:spPr>
          <a:xfrm>
            <a:off x="1" y="0"/>
            <a:ext cx="2546318" cy="6896111"/>
          </a:xfrm>
          <a:custGeom>
            <a:rect b="b" l="l" r="r" t="t"/>
            <a:pathLst>
              <a:path extrusionOk="0" h="5175318" w="1619280">
                <a:moveTo>
                  <a:pt x="0" y="6144"/>
                </a:moveTo>
                <a:lnTo>
                  <a:pt x="160107" y="0"/>
                </a:lnTo>
                <a:lnTo>
                  <a:pt x="1619280" y="5175318"/>
                </a:lnTo>
                <a:lnTo>
                  <a:pt x="1453058" y="5168230"/>
                </a:lnTo>
                <a:lnTo>
                  <a:pt x="0" y="61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 name="Google Shape;143;g7dd0ccb90a_0_810"/>
          <p:cNvSpPr txBox="1"/>
          <p:nvPr/>
        </p:nvSpPr>
        <p:spPr>
          <a:xfrm>
            <a:off x="1914771" y="1240869"/>
            <a:ext cx="7026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g7dd0ccb90a_0_810"/>
          <p:cNvSpPr txBox="1"/>
          <p:nvPr>
            <p:ph idx="11" type="ftr"/>
          </p:nvPr>
        </p:nvSpPr>
        <p:spPr>
          <a:xfrm>
            <a:off x="0" y="6490671"/>
            <a:ext cx="6096000" cy="366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g7dd0ccb90a_0_810"/>
          <p:cNvSpPr txBox="1"/>
          <p:nvPr>
            <p:ph idx="1" type="body"/>
          </p:nvPr>
        </p:nvSpPr>
        <p:spPr>
          <a:xfrm>
            <a:off x="1970545" y="431431"/>
            <a:ext cx="9833100" cy="7881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238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7dd0ccb90a_0_810"/>
          <p:cNvSpPr txBox="1"/>
          <p:nvPr>
            <p:ph idx="2" type="body"/>
          </p:nvPr>
        </p:nvSpPr>
        <p:spPr>
          <a:xfrm>
            <a:off x="1970545" y="1405082"/>
            <a:ext cx="9833100" cy="3663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1pPr>
            <a:lvl2pPr indent="-228600" lvl="1" marL="9144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1148"/>
              <a:buFont typeface="Arial"/>
              <a:buNone/>
              <a:defRPr sz="135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1013"/>
              <a:buFont typeface="Arial"/>
              <a:buNone/>
              <a:defRPr sz="135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1215"/>
              <a:buFont typeface="Arial"/>
              <a:buNone/>
              <a:defRPr sz="135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7dd0ccb90a_0_810"/>
          <p:cNvSpPr txBox="1"/>
          <p:nvPr>
            <p:ph idx="3" type="body"/>
          </p:nvPr>
        </p:nvSpPr>
        <p:spPr>
          <a:xfrm>
            <a:off x="1970617" y="2022496"/>
            <a:ext cx="9832800" cy="35337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620"/>
              <a:buNone/>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gt;"/>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g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620">
          <p15:clr>
            <a:srgbClr val="FBAE40"/>
          </p15:clr>
        </p15:guide>
        <p15:guide id="2" pos="3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2" showMasterSp="0">
  <p:cSld name="Titel 2">
    <p:spTree>
      <p:nvGrpSpPr>
        <p:cNvPr id="154" name="Shape 154"/>
        <p:cNvGrpSpPr/>
        <p:nvPr/>
      </p:nvGrpSpPr>
      <p:grpSpPr>
        <a:xfrm>
          <a:off x="0" y="0"/>
          <a:ext cx="0" cy="0"/>
          <a:chOff x="0" y="0"/>
          <a:chExt cx="0" cy="0"/>
        </a:xfrm>
      </p:grpSpPr>
      <p:pic>
        <p:nvPicPr>
          <p:cNvPr id="155" name="Google Shape;155;g71eeb774cb_0_160"/>
          <p:cNvPicPr preferRelativeResize="0"/>
          <p:nvPr/>
        </p:nvPicPr>
        <p:blipFill/>
        <p:spPr>
          <a:xfrm>
            <a:off x="4104692" y="-21307"/>
            <a:ext cx="8087308" cy="5643661"/>
          </a:xfrm>
          <a:prstGeom prst="rect">
            <a:avLst/>
          </a:prstGeom>
          <a:noFill/>
          <a:ln>
            <a:noFill/>
          </a:ln>
        </p:spPr>
      </p:pic>
      <p:sp>
        <p:nvSpPr>
          <p:cNvPr id="156" name="Google Shape;156;g71eeb774cb_0_160"/>
          <p:cNvSpPr/>
          <p:nvPr/>
        </p:nvSpPr>
        <p:spPr>
          <a:xfrm>
            <a:off x="1" y="-21306"/>
            <a:ext cx="8445546" cy="6879330"/>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157" name="Google Shape;157;g71eeb774cb_0_160"/>
          <p:cNvPicPr preferRelativeResize="0"/>
          <p:nvPr/>
        </p:nvPicPr>
        <p:blipFill/>
        <p:spPr>
          <a:xfrm>
            <a:off x="861751" y="692695"/>
            <a:ext cx="1796789" cy="734484"/>
          </a:xfrm>
          <a:prstGeom prst="rect">
            <a:avLst/>
          </a:prstGeom>
          <a:noFill/>
          <a:ln>
            <a:noFill/>
          </a:ln>
        </p:spPr>
      </p:pic>
      <p:sp>
        <p:nvSpPr>
          <p:cNvPr id="158" name="Google Shape;158;g71eeb774cb_0_160"/>
          <p:cNvSpPr txBox="1"/>
          <p:nvPr>
            <p:ph idx="1" type="subTitle"/>
          </p:nvPr>
        </p:nvSpPr>
        <p:spPr>
          <a:xfrm>
            <a:off x="861774" y="4365901"/>
            <a:ext cx="6270000" cy="1112400"/>
          </a:xfrm>
          <a:prstGeom prst="rect">
            <a:avLst/>
          </a:prstGeom>
          <a:noFill/>
          <a:ln>
            <a:noFill/>
          </a:ln>
        </p:spPr>
        <p:txBody>
          <a:bodyPr anchorCtr="0" anchor="t" bIns="52725" lIns="105500" spcFirstLastPara="1" rIns="105500" wrap="square" tIns="52725">
            <a:noAutofit/>
          </a:bodyPr>
          <a:lstStyle>
            <a:lvl1pPr lvl="0" rtl="0" algn="l">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rtl="0" algn="ctr">
              <a:lnSpc>
                <a:spcPct val="100000"/>
              </a:lnSpc>
              <a:spcBef>
                <a:spcPts val="800"/>
              </a:spcBef>
              <a:spcAft>
                <a:spcPts val="0"/>
              </a:spcAft>
              <a:buClr>
                <a:schemeClr val="dk1"/>
              </a:buClr>
              <a:buSzPts val="2300"/>
              <a:buNone/>
              <a:defRPr sz="2300"/>
            </a:lvl2pPr>
            <a:lvl3pPr lvl="2" rtl="0" algn="ctr">
              <a:lnSpc>
                <a:spcPct val="100000"/>
              </a:lnSpc>
              <a:spcBef>
                <a:spcPts val="800"/>
              </a:spcBef>
              <a:spcAft>
                <a:spcPts val="0"/>
              </a:spcAft>
              <a:buClr>
                <a:schemeClr val="dk1"/>
              </a:buClr>
              <a:buSzPts val="2100"/>
              <a:buNone/>
              <a:defRPr sz="2100"/>
            </a:lvl3pPr>
            <a:lvl4pPr lvl="3" rtl="0" algn="ctr">
              <a:lnSpc>
                <a:spcPct val="100000"/>
              </a:lnSpc>
              <a:spcBef>
                <a:spcPts val="800"/>
              </a:spcBef>
              <a:spcAft>
                <a:spcPts val="0"/>
              </a:spcAft>
              <a:buClr>
                <a:schemeClr val="dk1"/>
              </a:buClr>
              <a:buSzPts val="1900"/>
              <a:buNone/>
              <a:defRPr sz="1900"/>
            </a:lvl4pPr>
            <a:lvl5pPr lvl="4" rtl="0" algn="ctr">
              <a:lnSpc>
                <a:spcPct val="100000"/>
              </a:lnSpc>
              <a:spcBef>
                <a:spcPts val="800"/>
              </a:spcBef>
              <a:spcAft>
                <a:spcPts val="0"/>
              </a:spcAft>
              <a:buClr>
                <a:schemeClr val="dk1"/>
              </a:buClr>
              <a:buSzPts val="1900"/>
              <a:buNone/>
              <a:defRPr sz="1900"/>
            </a:lvl5pPr>
            <a:lvl6pPr lvl="5" rtl="0" algn="ctr">
              <a:lnSpc>
                <a:spcPct val="90000"/>
              </a:lnSpc>
              <a:spcBef>
                <a:spcPts val="500"/>
              </a:spcBef>
              <a:spcAft>
                <a:spcPts val="0"/>
              </a:spcAft>
              <a:buClr>
                <a:schemeClr val="dk1"/>
              </a:buClr>
              <a:buSzPts val="1900"/>
              <a:buNone/>
              <a:defRPr sz="1900"/>
            </a:lvl6pPr>
            <a:lvl7pPr lvl="6" rtl="0" algn="ctr">
              <a:lnSpc>
                <a:spcPct val="90000"/>
              </a:lnSpc>
              <a:spcBef>
                <a:spcPts val="500"/>
              </a:spcBef>
              <a:spcAft>
                <a:spcPts val="0"/>
              </a:spcAft>
              <a:buClr>
                <a:schemeClr val="dk1"/>
              </a:buClr>
              <a:buSzPts val="1900"/>
              <a:buNone/>
              <a:defRPr sz="1900"/>
            </a:lvl7pPr>
            <a:lvl8pPr lvl="7" rtl="0" algn="ctr">
              <a:lnSpc>
                <a:spcPct val="90000"/>
              </a:lnSpc>
              <a:spcBef>
                <a:spcPts val="500"/>
              </a:spcBef>
              <a:spcAft>
                <a:spcPts val="0"/>
              </a:spcAft>
              <a:buClr>
                <a:schemeClr val="dk1"/>
              </a:buClr>
              <a:buSzPts val="1900"/>
              <a:buNone/>
              <a:defRPr sz="1900"/>
            </a:lvl8pPr>
            <a:lvl9pPr lvl="8" rtl="0" algn="ctr">
              <a:lnSpc>
                <a:spcPct val="90000"/>
              </a:lnSpc>
              <a:spcBef>
                <a:spcPts val="500"/>
              </a:spcBef>
              <a:spcAft>
                <a:spcPts val="0"/>
              </a:spcAft>
              <a:buClr>
                <a:schemeClr val="dk1"/>
              </a:buClr>
              <a:buSzPts val="1900"/>
              <a:buNone/>
              <a:defRPr sz="1900"/>
            </a:lvl9pPr>
          </a:lstStyle>
          <a:p/>
        </p:txBody>
      </p:sp>
      <p:sp>
        <p:nvSpPr>
          <p:cNvPr id="159" name="Google Shape;159;g71eeb774cb_0_160"/>
          <p:cNvSpPr txBox="1"/>
          <p:nvPr>
            <p:ph type="title"/>
          </p:nvPr>
        </p:nvSpPr>
        <p:spPr>
          <a:xfrm>
            <a:off x="861773" y="1571085"/>
            <a:ext cx="5214000" cy="2794800"/>
          </a:xfrm>
          <a:prstGeom prst="rect">
            <a:avLst/>
          </a:prstGeom>
          <a:noFill/>
          <a:ln>
            <a:noFill/>
          </a:ln>
        </p:spPr>
        <p:txBody>
          <a:bodyPr anchorCtr="0" anchor="b" bIns="52725" lIns="105500" spcFirstLastPara="1" rIns="105500" wrap="square" tIns="52725">
            <a:noAutofit/>
          </a:bodyPr>
          <a:lstStyle>
            <a:lvl1pPr lvl="0" rtl="0" algn="l">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60" name="Google Shape;160;g71eeb774cb_0_160"/>
          <p:cNvPicPr preferRelativeResize="0"/>
          <p:nvPr/>
        </p:nvPicPr>
        <p:blipFill/>
        <p:spPr>
          <a:xfrm>
            <a:off x="861764" y="5770200"/>
            <a:ext cx="1408153" cy="396233"/>
          </a:xfrm>
          <a:prstGeom prst="rect">
            <a:avLst/>
          </a:prstGeom>
          <a:noFill/>
          <a:ln>
            <a:noFill/>
          </a:ln>
        </p:spPr>
      </p:pic>
      <p:sp>
        <p:nvSpPr>
          <p:cNvPr id="161" name="Google Shape;161;g71eeb774cb_0_160"/>
          <p:cNvSpPr txBox="1"/>
          <p:nvPr/>
        </p:nvSpPr>
        <p:spPr>
          <a:xfrm>
            <a:off x="8033992" y="6064845"/>
            <a:ext cx="3936300" cy="276900"/>
          </a:xfrm>
          <a:prstGeom prst="rect">
            <a:avLst/>
          </a:prstGeom>
          <a:noFill/>
          <a:ln>
            <a:noFill/>
          </a:ln>
        </p:spPr>
        <p:txBody>
          <a:bodyPr anchorCtr="0" anchor="t" bIns="52725" lIns="52725" spcFirstLastPara="1" rIns="52725" wrap="square" tIns="52725">
            <a:noAutofit/>
          </a:bodyPr>
          <a:lstStyle/>
          <a:p>
            <a:pPr indent="0" lvl="0" marL="0" marR="0" rtl="0" algn="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Inhoud">
  <p:cSld name="Titel en Inhoud">
    <p:spTree>
      <p:nvGrpSpPr>
        <p:cNvPr id="162" name="Shape 162"/>
        <p:cNvGrpSpPr/>
        <p:nvPr/>
      </p:nvGrpSpPr>
      <p:grpSpPr>
        <a:xfrm>
          <a:off x="0" y="0"/>
          <a:ext cx="0" cy="0"/>
          <a:chOff x="0" y="0"/>
          <a:chExt cx="0" cy="0"/>
        </a:xfrm>
      </p:grpSpPr>
      <p:sp>
        <p:nvSpPr>
          <p:cNvPr id="163" name="Google Shape;163;g71eeb774cb_0_168"/>
          <p:cNvSpPr txBox="1"/>
          <p:nvPr>
            <p:ph idx="1" type="body"/>
          </p:nvPr>
        </p:nvSpPr>
        <p:spPr>
          <a:xfrm>
            <a:off x="838201" y="1482215"/>
            <a:ext cx="10515600" cy="4992300"/>
          </a:xfrm>
          <a:prstGeom prst="rect">
            <a:avLst/>
          </a:prstGeom>
          <a:noFill/>
          <a:ln>
            <a:noFill/>
          </a:ln>
        </p:spPr>
        <p:txBody>
          <a:bodyPr anchorCtr="0" anchor="t" bIns="52725" lIns="105500" spcFirstLastPara="1" rIns="105500" wrap="square" tIns="52725">
            <a:noAutofit/>
          </a:bodyPr>
          <a:lstStyle>
            <a:lvl1pPr indent="-406400" lvl="0" marL="457200" marR="0" rtl="0" algn="l">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indent="-406400" lvl="1" marL="914400" marR="0" rtl="0" algn="l">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indent="-374650" lvl="2" marL="1371600" marR="0" rtl="0" algn="l">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indent="-361950" lvl="3" marL="1828800" marR="0" rtl="0" algn="l">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indent="-361950" lvl="4" marL="2286000" marR="0" rtl="0" algn="l">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
        <p:nvSpPr>
          <p:cNvPr id="164" name="Google Shape;164;g71eeb774cb_0_168"/>
          <p:cNvSpPr txBox="1"/>
          <p:nvPr>
            <p:ph type="title"/>
          </p:nvPr>
        </p:nvSpPr>
        <p:spPr>
          <a:xfrm>
            <a:off x="838201" y="365126"/>
            <a:ext cx="10515600" cy="984300"/>
          </a:xfrm>
          <a:prstGeom prst="rect">
            <a:avLst/>
          </a:prstGeom>
          <a:noFill/>
          <a:ln>
            <a:noFill/>
          </a:ln>
        </p:spPr>
        <p:txBody>
          <a:bodyPr anchorCtr="0" anchor="t" bIns="52725" lIns="105500" spcFirstLastPara="1" rIns="105500" wrap="square" tIns="52725">
            <a:noAutofit/>
          </a:bodyPr>
          <a:lstStyle>
            <a:lvl1pPr lvl="0" rtl="0" algn="l">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5" name="Google Shape;165;g71eeb774cb_0_168"/>
          <p:cNvSpPr txBox="1"/>
          <p:nvPr>
            <p:ph idx="12" type="sldNum"/>
          </p:nvPr>
        </p:nvSpPr>
        <p:spPr>
          <a:xfrm>
            <a:off x="10886236" y="6474603"/>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166" name="Shape 166"/>
        <p:cNvGrpSpPr/>
        <p:nvPr/>
      </p:nvGrpSpPr>
      <p:grpSpPr>
        <a:xfrm>
          <a:off x="0" y="0"/>
          <a:ext cx="0" cy="0"/>
          <a:chOff x="0" y="0"/>
          <a:chExt cx="0" cy="0"/>
        </a:xfrm>
      </p:grpSpPr>
      <p:pic>
        <p:nvPicPr>
          <p:cNvPr id="167" name="Google Shape;167;g71eeb774cb_0_172"/>
          <p:cNvPicPr preferRelativeResize="0"/>
          <p:nvPr/>
        </p:nvPicPr>
        <p:blipFill/>
        <p:spPr>
          <a:xfrm>
            <a:off x="431367" y="0"/>
            <a:ext cx="11760633" cy="6858001"/>
          </a:xfrm>
          <a:prstGeom prst="rect">
            <a:avLst/>
          </a:prstGeom>
          <a:noFill/>
          <a:ln>
            <a:noFill/>
          </a:ln>
        </p:spPr>
      </p:pic>
      <p:sp>
        <p:nvSpPr>
          <p:cNvPr id="168" name="Google Shape;168;g71eeb774cb_0_172"/>
          <p:cNvSpPr txBox="1"/>
          <p:nvPr>
            <p:ph idx="1" type="subTitle"/>
          </p:nvPr>
        </p:nvSpPr>
        <p:spPr>
          <a:xfrm>
            <a:off x="2418656" y="4941168"/>
            <a:ext cx="9144000" cy="1655700"/>
          </a:xfrm>
          <a:prstGeom prst="rect">
            <a:avLst/>
          </a:prstGeom>
          <a:noFill/>
          <a:ln>
            <a:noFill/>
          </a:ln>
        </p:spPr>
        <p:txBody>
          <a:bodyPr anchorCtr="0" anchor="t" bIns="52725" lIns="105500" spcFirstLastPara="1" rIns="105500" wrap="square" tIns="52725">
            <a:noAutofit/>
          </a:bodyPr>
          <a:lstStyle>
            <a:lvl1pPr lvl="0" rtl="0" algn="r">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rtl="0" algn="ctr">
              <a:lnSpc>
                <a:spcPct val="100000"/>
              </a:lnSpc>
              <a:spcBef>
                <a:spcPts val="800"/>
              </a:spcBef>
              <a:spcAft>
                <a:spcPts val="0"/>
              </a:spcAft>
              <a:buClr>
                <a:schemeClr val="dk1"/>
              </a:buClr>
              <a:buSzPts val="2300"/>
              <a:buNone/>
              <a:defRPr sz="2300"/>
            </a:lvl2pPr>
            <a:lvl3pPr lvl="2" rtl="0" algn="ctr">
              <a:lnSpc>
                <a:spcPct val="100000"/>
              </a:lnSpc>
              <a:spcBef>
                <a:spcPts val="800"/>
              </a:spcBef>
              <a:spcAft>
                <a:spcPts val="0"/>
              </a:spcAft>
              <a:buClr>
                <a:schemeClr val="dk1"/>
              </a:buClr>
              <a:buSzPts val="2100"/>
              <a:buNone/>
              <a:defRPr sz="2100"/>
            </a:lvl3pPr>
            <a:lvl4pPr lvl="3" rtl="0" algn="ctr">
              <a:lnSpc>
                <a:spcPct val="100000"/>
              </a:lnSpc>
              <a:spcBef>
                <a:spcPts val="800"/>
              </a:spcBef>
              <a:spcAft>
                <a:spcPts val="0"/>
              </a:spcAft>
              <a:buClr>
                <a:schemeClr val="dk1"/>
              </a:buClr>
              <a:buSzPts val="1900"/>
              <a:buNone/>
              <a:defRPr sz="1900"/>
            </a:lvl4pPr>
            <a:lvl5pPr lvl="4" rtl="0" algn="ctr">
              <a:lnSpc>
                <a:spcPct val="100000"/>
              </a:lnSpc>
              <a:spcBef>
                <a:spcPts val="800"/>
              </a:spcBef>
              <a:spcAft>
                <a:spcPts val="0"/>
              </a:spcAft>
              <a:buClr>
                <a:schemeClr val="dk1"/>
              </a:buClr>
              <a:buSzPts val="1900"/>
              <a:buNone/>
              <a:defRPr sz="1900"/>
            </a:lvl5pPr>
            <a:lvl6pPr lvl="5" rtl="0" algn="ctr">
              <a:lnSpc>
                <a:spcPct val="90000"/>
              </a:lnSpc>
              <a:spcBef>
                <a:spcPts val="500"/>
              </a:spcBef>
              <a:spcAft>
                <a:spcPts val="0"/>
              </a:spcAft>
              <a:buClr>
                <a:schemeClr val="dk1"/>
              </a:buClr>
              <a:buSzPts val="1900"/>
              <a:buNone/>
              <a:defRPr sz="1900"/>
            </a:lvl6pPr>
            <a:lvl7pPr lvl="6" rtl="0" algn="ctr">
              <a:lnSpc>
                <a:spcPct val="90000"/>
              </a:lnSpc>
              <a:spcBef>
                <a:spcPts val="500"/>
              </a:spcBef>
              <a:spcAft>
                <a:spcPts val="0"/>
              </a:spcAft>
              <a:buClr>
                <a:schemeClr val="dk1"/>
              </a:buClr>
              <a:buSzPts val="1900"/>
              <a:buNone/>
              <a:defRPr sz="1900"/>
            </a:lvl7pPr>
            <a:lvl8pPr lvl="7" rtl="0" algn="ctr">
              <a:lnSpc>
                <a:spcPct val="90000"/>
              </a:lnSpc>
              <a:spcBef>
                <a:spcPts val="500"/>
              </a:spcBef>
              <a:spcAft>
                <a:spcPts val="0"/>
              </a:spcAft>
              <a:buClr>
                <a:schemeClr val="dk1"/>
              </a:buClr>
              <a:buSzPts val="1900"/>
              <a:buNone/>
              <a:defRPr sz="1900"/>
            </a:lvl8pPr>
            <a:lvl9pPr lvl="8" rtl="0" algn="ctr">
              <a:lnSpc>
                <a:spcPct val="90000"/>
              </a:lnSpc>
              <a:spcBef>
                <a:spcPts val="500"/>
              </a:spcBef>
              <a:spcAft>
                <a:spcPts val="0"/>
              </a:spcAft>
              <a:buClr>
                <a:schemeClr val="dk1"/>
              </a:buClr>
              <a:buSzPts val="1900"/>
              <a:buNone/>
              <a:defRPr sz="1900"/>
            </a:lvl9pPr>
          </a:lstStyle>
          <a:p/>
        </p:txBody>
      </p:sp>
      <p:sp>
        <p:nvSpPr>
          <p:cNvPr id="169" name="Google Shape;169;g71eeb774cb_0_172"/>
          <p:cNvSpPr txBox="1"/>
          <p:nvPr>
            <p:ph type="title"/>
          </p:nvPr>
        </p:nvSpPr>
        <p:spPr>
          <a:xfrm>
            <a:off x="1199457" y="2002534"/>
            <a:ext cx="10363200" cy="2794800"/>
          </a:xfrm>
          <a:prstGeom prst="rect">
            <a:avLst/>
          </a:prstGeom>
          <a:noFill/>
          <a:ln>
            <a:noFill/>
          </a:ln>
        </p:spPr>
        <p:txBody>
          <a:bodyPr anchorCtr="0" anchor="b" bIns="52725" lIns="105500" spcFirstLastPara="1" rIns="105500" wrap="square" tIns="52725">
            <a:noAutofit/>
          </a:bodyPr>
          <a:lstStyle>
            <a:lvl1pPr lvl="0" rtl="0" algn="r">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showMasterSp="0">
  <p:cSld name="Titel">
    <p:spTree>
      <p:nvGrpSpPr>
        <p:cNvPr id="170" name="Shape 170"/>
        <p:cNvGrpSpPr/>
        <p:nvPr/>
      </p:nvGrpSpPr>
      <p:grpSpPr>
        <a:xfrm>
          <a:off x="0" y="0"/>
          <a:ext cx="0" cy="0"/>
          <a:chOff x="0" y="0"/>
          <a:chExt cx="0" cy="0"/>
        </a:xfrm>
      </p:grpSpPr>
      <p:sp>
        <p:nvSpPr>
          <p:cNvPr id="171" name="Google Shape;171;g71eeb774cb_0_176"/>
          <p:cNvSpPr/>
          <p:nvPr/>
        </p:nvSpPr>
        <p:spPr>
          <a:xfrm>
            <a:off x="2" y="0"/>
            <a:ext cx="11834694" cy="6858000"/>
          </a:xfrm>
          <a:custGeom>
            <a:rect b="b" l="l" r="r" t="t"/>
            <a:pathLst>
              <a:path extrusionOk="0" h="21600" w="21600">
                <a:moveTo>
                  <a:pt x="0" y="37"/>
                </a:moveTo>
                <a:lnTo>
                  <a:pt x="18835" y="0"/>
                </a:lnTo>
                <a:lnTo>
                  <a:pt x="21600" y="21600"/>
                </a:lnTo>
                <a:lnTo>
                  <a:pt x="33" y="21600"/>
                </a:lnTo>
                <a:lnTo>
                  <a:pt x="0" y="37"/>
                </a:lnTo>
                <a:close/>
              </a:path>
            </a:pathLst>
          </a:custGeom>
          <a:solidFill>
            <a:srgbClr val="FFFF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172" name="Google Shape;172;g71eeb774cb_0_176"/>
          <p:cNvPicPr preferRelativeResize="0"/>
          <p:nvPr/>
        </p:nvPicPr>
        <p:blipFill/>
        <p:spPr>
          <a:xfrm>
            <a:off x="861751" y="692695"/>
            <a:ext cx="2400001" cy="734484"/>
          </a:xfrm>
          <a:prstGeom prst="rect">
            <a:avLst/>
          </a:prstGeom>
          <a:noFill/>
          <a:ln>
            <a:noFill/>
          </a:ln>
        </p:spPr>
      </p:pic>
      <p:sp>
        <p:nvSpPr>
          <p:cNvPr id="173" name="Google Shape;173;g71eeb774cb_0_176"/>
          <p:cNvSpPr txBox="1"/>
          <p:nvPr>
            <p:ph idx="1" type="subTitle"/>
          </p:nvPr>
        </p:nvSpPr>
        <p:spPr>
          <a:xfrm>
            <a:off x="1266106" y="4509834"/>
            <a:ext cx="9150300" cy="1112400"/>
          </a:xfrm>
          <a:prstGeom prst="rect">
            <a:avLst/>
          </a:prstGeom>
          <a:noFill/>
          <a:ln>
            <a:noFill/>
          </a:ln>
        </p:spPr>
        <p:txBody>
          <a:bodyPr anchorCtr="0" anchor="t" bIns="52725" lIns="105500" spcFirstLastPara="1" rIns="105500" wrap="square" tIns="52725">
            <a:noAutofit/>
          </a:bodyPr>
          <a:lstStyle>
            <a:lvl1pPr lvl="0" rtl="0" algn="l">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rtl="0" algn="ctr">
              <a:lnSpc>
                <a:spcPct val="100000"/>
              </a:lnSpc>
              <a:spcBef>
                <a:spcPts val="800"/>
              </a:spcBef>
              <a:spcAft>
                <a:spcPts val="0"/>
              </a:spcAft>
              <a:buClr>
                <a:schemeClr val="dk1"/>
              </a:buClr>
              <a:buSzPts val="2300"/>
              <a:buNone/>
              <a:defRPr sz="2300"/>
            </a:lvl2pPr>
            <a:lvl3pPr lvl="2" rtl="0" algn="ctr">
              <a:lnSpc>
                <a:spcPct val="100000"/>
              </a:lnSpc>
              <a:spcBef>
                <a:spcPts val="800"/>
              </a:spcBef>
              <a:spcAft>
                <a:spcPts val="0"/>
              </a:spcAft>
              <a:buClr>
                <a:schemeClr val="dk1"/>
              </a:buClr>
              <a:buSzPts val="2100"/>
              <a:buNone/>
              <a:defRPr sz="2100"/>
            </a:lvl3pPr>
            <a:lvl4pPr lvl="3" rtl="0" algn="ctr">
              <a:lnSpc>
                <a:spcPct val="100000"/>
              </a:lnSpc>
              <a:spcBef>
                <a:spcPts val="800"/>
              </a:spcBef>
              <a:spcAft>
                <a:spcPts val="0"/>
              </a:spcAft>
              <a:buClr>
                <a:schemeClr val="dk1"/>
              </a:buClr>
              <a:buSzPts val="1900"/>
              <a:buNone/>
              <a:defRPr sz="1900"/>
            </a:lvl4pPr>
            <a:lvl5pPr lvl="4" rtl="0" algn="ctr">
              <a:lnSpc>
                <a:spcPct val="100000"/>
              </a:lnSpc>
              <a:spcBef>
                <a:spcPts val="800"/>
              </a:spcBef>
              <a:spcAft>
                <a:spcPts val="0"/>
              </a:spcAft>
              <a:buClr>
                <a:schemeClr val="dk1"/>
              </a:buClr>
              <a:buSzPts val="1900"/>
              <a:buNone/>
              <a:defRPr sz="1900"/>
            </a:lvl5pPr>
            <a:lvl6pPr lvl="5" rtl="0" algn="ctr">
              <a:lnSpc>
                <a:spcPct val="90000"/>
              </a:lnSpc>
              <a:spcBef>
                <a:spcPts val="500"/>
              </a:spcBef>
              <a:spcAft>
                <a:spcPts val="0"/>
              </a:spcAft>
              <a:buClr>
                <a:schemeClr val="dk1"/>
              </a:buClr>
              <a:buSzPts val="1900"/>
              <a:buNone/>
              <a:defRPr sz="1900"/>
            </a:lvl6pPr>
            <a:lvl7pPr lvl="6" rtl="0" algn="ctr">
              <a:lnSpc>
                <a:spcPct val="90000"/>
              </a:lnSpc>
              <a:spcBef>
                <a:spcPts val="500"/>
              </a:spcBef>
              <a:spcAft>
                <a:spcPts val="0"/>
              </a:spcAft>
              <a:buClr>
                <a:schemeClr val="dk1"/>
              </a:buClr>
              <a:buSzPts val="1900"/>
              <a:buNone/>
              <a:defRPr sz="1900"/>
            </a:lvl7pPr>
            <a:lvl8pPr lvl="7" rtl="0" algn="ctr">
              <a:lnSpc>
                <a:spcPct val="90000"/>
              </a:lnSpc>
              <a:spcBef>
                <a:spcPts val="500"/>
              </a:spcBef>
              <a:spcAft>
                <a:spcPts val="0"/>
              </a:spcAft>
              <a:buClr>
                <a:schemeClr val="dk1"/>
              </a:buClr>
              <a:buSzPts val="1900"/>
              <a:buNone/>
              <a:defRPr sz="1900"/>
            </a:lvl8pPr>
            <a:lvl9pPr lvl="8" rtl="0" algn="ctr">
              <a:lnSpc>
                <a:spcPct val="90000"/>
              </a:lnSpc>
              <a:spcBef>
                <a:spcPts val="500"/>
              </a:spcBef>
              <a:spcAft>
                <a:spcPts val="0"/>
              </a:spcAft>
              <a:buClr>
                <a:schemeClr val="dk1"/>
              </a:buClr>
              <a:buSzPts val="1900"/>
              <a:buNone/>
              <a:defRPr sz="1900"/>
            </a:lvl9pPr>
          </a:lstStyle>
          <a:p/>
        </p:txBody>
      </p:sp>
      <p:sp>
        <p:nvSpPr>
          <p:cNvPr id="174" name="Google Shape;174;g71eeb774cb_0_176"/>
          <p:cNvSpPr txBox="1"/>
          <p:nvPr>
            <p:ph type="title"/>
          </p:nvPr>
        </p:nvSpPr>
        <p:spPr>
          <a:xfrm>
            <a:off x="1266107" y="1551752"/>
            <a:ext cx="9150300" cy="2794800"/>
          </a:xfrm>
          <a:prstGeom prst="rect">
            <a:avLst/>
          </a:prstGeom>
          <a:noFill/>
          <a:ln>
            <a:noFill/>
          </a:ln>
        </p:spPr>
        <p:txBody>
          <a:bodyPr anchorCtr="0" anchor="b" bIns="52725" lIns="105500" spcFirstLastPara="1" rIns="105500" wrap="square" tIns="52725">
            <a:noAutofit/>
          </a:bodyPr>
          <a:lstStyle>
            <a:lvl1pPr lvl="0" rtl="0" algn="l">
              <a:lnSpc>
                <a:spcPct val="90000"/>
              </a:lnSpc>
              <a:spcBef>
                <a:spcPts val="0"/>
              </a:spcBef>
              <a:spcAft>
                <a:spcPts val="0"/>
              </a:spcAft>
              <a:buClr>
                <a:schemeClr val="dk1"/>
              </a:buClr>
              <a:buSzPts val="4100"/>
              <a:buFont typeface="Arial"/>
              <a:buNone/>
              <a:defRPr sz="4100">
                <a:solidFill>
                  <a:schemeClr val="dk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75" name="Google Shape;175;g71eeb774cb_0_176"/>
          <p:cNvPicPr preferRelativeResize="0"/>
          <p:nvPr/>
        </p:nvPicPr>
        <p:blipFill/>
        <p:spPr>
          <a:xfrm>
            <a:off x="861750" y="5770201"/>
            <a:ext cx="1877571" cy="396241"/>
          </a:xfrm>
          <a:prstGeom prst="rect">
            <a:avLst/>
          </a:prstGeom>
          <a:noFill/>
          <a:ln>
            <a:noFill/>
          </a:ln>
        </p:spPr>
      </p:pic>
      <p:sp>
        <p:nvSpPr>
          <p:cNvPr id="176" name="Google Shape;176;g71eeb774cb_0_176"/>
          <p:cNvSpPr txBox="1"/>
          <p:nvPr/>
        </p:nvSpPr>
        <p:spPr>
          <a:xfrm>
            <a:off x="8112225" y="5889445"/>
            <a:ext cx="3936300" cy="276900"/>
          </a:xfrm>
          <a:prstGeom prst="rect">
            <a:avLst/>
          </a:prstGeom>
          <a:noFill/>
          <a:ln>
            <a:noFill/>
          </a:ln>
        </p:spPr>
        <p:txBody>
          <a:bodyPr anchorCtr="0" anchor="t" bIns="52725" lIns="52725" spcFirstLastPara="1" rIns="52725" wrap="square" tIns="52725">
            <a:noAutofit/>
          </a:bodyPr>
          <a:lstStyle/>
          <a:p>
            <a:pPr indent="0" lvl="0" marL="0" marR="0" rtl="0" algn="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Arial"/>
                <a:ea typeface="Arial"/>
                <a:cs typeface="Arial"/>
                <a:sym typeface="Arial"/>
              </a:rPr>
              <a:t>www.vlaanderen.be/informatievlaanderen</a:t>
            </a:r>
            <a:endParaRPr sz="16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3" showMasterSp="0">
  <p:cSld name="Titel 3">
    <p:spTree>
      <p:nvGrpSpPr>
        <p:cNvPr id="177" name="Shape 177"/>
        <p:cNvGrpSpPr/>
        <p:nvPr/>
      </p:nvGrpSpPr>
      <p:grpSpPr>
        <a:xfrm>
          <a:off x="0" y="0"/>
          <a:ext cx="0" cy="0"/>
          <a:chOff x="0" y="0"/>
          <a:chExt cx="0" cy="0"/>
        </a:xfrm>
      </p:grpSpPr>
      <p:pic>
        <p:nvPicPr>
          <p:cNvPr id="178" name="Google Shape;178;g71eeb774cb_0_183"/>
          <p:cNvPicPr preferRelativeResize="0"/>
          <p:nvPr/>
        </p:nvPicPr>
        <p:blipFill/>
        <p:spPr>
          <a:xfrm>
            <a:off x="431372" y="1"/>
            <a:ext cx="11760628" cy="5622354"/>
          </a:xfrm>
          <a:prstGeom prst="rect">
            <a:avLst/>
          </a:prstGeom>
          <a:noFill/>
          <a:ln>
            <a:noFill/>
          </a:ln>
        </p:spPr>
      </p:pic>
      <p:pic>
        <p:nvPicPr>
          <p:cNvPr id="179" name="Google Shape;179;g71eeb774cb_0_183"/>
          <p:cNvPicPr preferRelativeResize="0"/>
          <p:nvPr/>
        </p:nvPicPr>
        <p:blipFill/>
        <p:spPr>
          <a:xfrm>
            <a:off x="861750" y="5770201"/>
            <a:ext cx="1877571" cy="396241"/>
          </a:xfrm>
          <a:prstGeom prst="rect">
            <a:avLst/>
          </a:prstGeom>
          <a:noFill/>
          <a:ln>
            <a:noFill/>
          </a:ln>
        </p:spPr>
      </p:pic>
      <p:sp>
        <p:nvSpPr>
          <p:cNvPr id="180" name="Google Shape;180;g71eeb774cb_0_183"/>
          <p:cNvSpPr txBox="1"/>
          <p:nvPr>
            <p:ph type="title"/>
          </p:nvPr>
        </p:nvSpPr>
        <p:spPr>
          <a:xfrm>
            <a:off x="1266107" y="1551752"/>
            <a:ext cx="9144000" cy="2794800"/>
          </a:xfrm>
          <a:prstGeom prst="rect">
            <a:avLst/>
          </a:prstGeom>
          <a:noFill/>
          <a:ln>
            <a:noFill/>
          </a:ln>
        </p:spPr>
        <p:txBody>
          <a:bodyPr anchorCtr="0" anchor="b" bIns="52725" lIns="105500" spcFirstLastPara="1" rIns="105500" wrap="square" tIns="52725">
            <a:noAutofit/>
          </a:bodyPr>
          <a:lstStyle>
            <a:lvl1pPr lvl="0" rtl="0" algn="l">
              <a:lnSpc>
                <a:spcPct val="90000"/>
              </a:lnSpc>
              <a:spcBef>
                <a:spcPts val="0"/>
              </a:spcBef>
              <a:spcAft>
                <a:spcPts val="0"/>
              </a:spcAft>
              <a:buClr>
                <a:schemeClr val="accent1"/>
              </a:buClr>
              <a:buSzPts val="4100"/>
              <a:buFont typeface="Arial"/>
              <a:buNone/>
              <a:defRPr sz="4100">
                <a:solidFill>
                  <a:schemeClr val="accent1"/>
                </a:solidFill>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1" name="Google Shape;181;g71eeb774cb_0_183"/>
          <p:cNvSpPr/>
          <p:nvPr/>
        </p:nvSpPr>
        <p:spPr>
          <a:xfrm>
            <a:off x="0" y="0"/>
            <a:ext cx="4311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182" name="Google Shape;182;g71eeb774cb_0_183"/>
          <p:cNvPicPr preferRelativeResize="0"/>
          <p:nvPr/>
        </p:nvPicPr>
        <p:blipFill/>
        <p:spPr>
          <a:xfrm>
            <a:off x="861749" y="687274"/>
            <a:ext cx="2400001" cy="701014"/>
          </a:xfrm>
          <a:prstGeom prst="rect">
            <a:avLst/>
          </a:prstGeom>
          <a:noFill/>
          <a:ln>
            <a:noFill/>
          </a:ln>
        </p:spPr>
      </p:pic>
      <p:sp>
        <p:nvSpPr>
          <p:cNvPr id="183" name="Google Shape;183;g71eeb774cb_0_183"/>
          <p:cNvSpPr txBox="1"/>
          <p:nvPr/>
        </p:nvSpPr>
        <p:spPr>
          <a:xfrm>
            <a:off x="8112225" y="5889445"/>
            <a:ext cx="3936300" cy="276900"/>
          </a:xfrm>
          <a:prstGeom prst="rect">
            <a:avLst/>
          </a:prstGeom>
          <a:noFill/>
          <a:ln>
            <a:noFill/>
          </a:ln>
        </p:spPr>
        <p:txBody>
          <a:bodyPr anchorCtr="0" anchor="t" bIns="52725" lIns="52725" spcFirstLastPara="1" rIns="52725" wrap="square" tIns="52725">
            <a:noAutofit/>
          </a:bodyPr>
          <a:lstStyle/>
          <a:p>
            <a:pPr indent="0" lvl="0" marL="0" marR="0" rtl="0" algn="r">
              <a:lnSpc>
                <a:spcPct val="100000"/>
              </a:lnSpc>
              <a:spcBef>
                <a:spcPts val="0"/>
              </a:spcBef>
              <a:spcAft>
                <a:spcPts val="0"/>
              </a:spcAft>
              <a:buClr>
                <a:srgbClr val="000000"/>
              </a:buClr>
              <a:buSzPts val="1300"/>
              <a:buFont typeface="Arial"/>
              <a:buNone/>
            </a:pPr>
            <a:r>
              <a:rPr b="0" i="0" lang="nl-BE" sz="1300" u="none" cap="none" strike="noStrike">
                <a:solidFill>
                  <a:srgbClr val="000000"/>
                </a:solidFill>
                <a:latin typeface="Arial"/>
                <a:ea typeface="Arial"/>
                <a:cs typeface="Arial"/>
                <a:sym typeface="Arial"/>
              </a:rPr>
              <a:t>www.vlaanderen.be/informatievlaanderen</a:t>
            </a:r>
            <a:endParaRPr sz="1600"/>
          </a:p>
        </p:txBody>
      </p:sp>
      <p:sp>
        <p:nvSpPr>
          <p:cNvPr id="184" name="Google Shape;184;g71eeb774cb_0_183"/>
          <p:cNvSpPr txBox="1"/>
          <p:nvPr>
            <p:ph idx="1" type="subTitle"/>
          </p:nvPr>
        </p:nvSpPr>
        <p:spPr>
          <a:xfrm>
            <a:off x="1266107" y="4509834"/>
            <a:ext cx="9144000" cy="948900"/>
          </a:xfrm>
          <a:prstGeom prst="rect">
            <a:avLst/>
          </a:prstGeom>
          <a:noFill/>
          <a:ln>
            <a:noFill/>
          </a:ln>
        </p:spPr>
        <p:txBody>
          <a:bodyPr anchorCtr="0" anchor="t" bIns="52725" lIns="105500" spcFirstLastPara="1" rIns="105500" wrap="square" tIns="52725">
            <a:noAutofit/>
          </a:bodyPr>
          <a:lstStyle>
            <a:lvl1pPr lvl="0" rtl="0" algn="l">
              <a:lnSpc>
                <a:spcPct val="100000"/>
              </a:lnSpc>
              <a:spcBef>
                <a:spcPts val="800"/>
              </a:spcBef>
              <a:spcAft>
                <a:spcPts val="0"/>
              </a:spcAft>
              <a:buSzPts val="2800"/>
              <a:buNone/>
              <a:defRPr sz="2800">
                <a:solidFill>
                  <a:schemeClr val="lt2"/>
                </a:solidFill>
                <a:latin typeface="Arial"/>
                <a:ea typeface="Arial"/>
                <a:cs typeface="Arial"/>
                <a:sym typeface="Arial"/>
              </a:defRPr>
            </a:lvl1pPr>
            <a:lvl2pPr lvl="1" rtl="0" algn="ctr">
              <a:lnSpc>
                <a:spcPct val="100000"/>
              </a:lnSpc>
              <a:spcBef>
                <a:spcPts val="800"/>
              </a:spcBef>
              <a:spcAft>
                <a:spcPts val="0"/>
              </a:spcAft>
              <a:buClr>
                <a:schemeClr val="dk1"/>
              </a:buClr>
              <a:buSzPts val="2300"/>
              <a:buNone/>
              <a:defRPr sz="2300"/>
            </a:lvl2pPr>
            <a:lvl3pPr lvl="2" rtl="0" algn="ctr">
              <a:lnSpc>
                <a:spcPct val="100000"/>
              </a:lnSpc>
              <a:spcBef>
                <a:spcPts val="800"/>
              </a:spcBef>
              <a:spcAft>
                <a:spcPts val="0"/>
              </a:spcAft>
              <a:buClr>
                <a:schemeClr val="dk1"/>
              </a:buClr>
              <a:buSzPts val="2100"/>
              <a:buNone/>
              <a:defRPr sz="2100"/>
            </a:lvl3pPr>
            <a:lvl4pPr lvl="3" rtl="0" algn="ctr">
              <a:lnSpc>
                <a:spcPct val="100000"/>
              </a:lnSpc>
              <a:spcBef>
                <a:spcPts val="800"/>
              </a:spcBef>
              <a:spcAft>
                <a:spcPts val="0"/>
              </a:spcAft>
              <a:buClr>
                <a:schemeClr val="dk1"/>
              </a:buClr>
              <a:buSzPts val="1900"/>
              <a:buNone/>
              <a:defRPr sz="1900"/>
            </a:lvl4pPr>
            <a:lvl5pPr lvl="4" rtl="0" algn="ctr">
              <a:lnSpc>
                <a:spcPct val="100000"/>
              </a:lnSpc>
              <a:spcBef>
                <a:spcPts val="800"/>
              </a:spcBef>
              <a:spcAft>
                <a:spcPts val="0"/>
              </a:spcAft>
              <a:buClr>
                <a:schemeClr val="dk1"/>
              </a:buClr>
              <a:buSzPts val="1900"/>
              <a:buNone/>
              <a:defRPr sz="1900"/>
            </a:lvl5pPr>
            <a:lvl6pPr lvl="5" rtl="0" algn="ctr">
              <a:lnSpc>
                <a:spcPct val="90000"/>
              </a:lnSpc>
              <a:spcBef>
                <a:spcPts val="500"/>
              </a:spcBef>
              <a:spcAft>
                <a:spcPts val="0"/>
              </a:spcAft>
              <a:buClr>
                <a:schemeClr val="dk1"/>
              </a:buClr>
              <a:buSzPts val="1900"/>
              <a:buNone/>
              <a:defRPr sz="1900"/>
            </a:lvl6pPr>
            <a:lvl7pPr lvl="6" rtl="0" algn="ctr">
              <a:lnSpc>
                <a:spcPct val="90000"/>
              </a:lnSpc>
              <a:spcBef>
                <a:spcPts val="500"/>
              </a:spcBef>
              <a:spcAft>
                <a:spcPts val="0"/>
              </a:spcAft>
              <a:buClr>
                <a:schemeClr val="dk1"/>
              </a:buClr>
              <a:buSzPts val="1900"/>
              <a:buNone/>
              <a:defRPr sz="1900"/>
            </a:lvl7pPr>
            <a:lvl8pPr lvl="7" rtl="0" algn="ctr">
              <a:lnSpc>
                <a:spcPct val="90000"/>
              </a:lnSpc>
              <a:spcBef>
                <a:spcPts val="500"/>
              </a:spcBef>
              <a:spcAft>
                <a:spcPts val="0"/>
              </a:spcAft>
              <a:buClr>
                <a:schemeClr val="dk1"/>
              </a:buClr>
              <a:buSzPts val="1900"/>
              <a:buNone/>
              <a:defRPr sz="1900"/>
            </a:lvl8pPr>
            <a:lvl9pPr lvl="8" rtl="0" algn="ctr">
              <a:lnSpc>
                <a:spcPct val="90000"/>
              </a:lnSpc>
              <a:spcBef>
                <a:spcPts val="500"/>
              </a:spcBef>
              <a:spcAft>
                <a:spcPts val="0"/>
              </a:spcAft>
              <a:buClr>
                <a:schemeClr val="dk1"/>
              </a:buClr>
              <a:buSzPts val="1900"/>
              <a:buNone/>
              <a:defRPr sz="1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2">
  <p:cSld name="Tussentitel 2">
    <p:spTree>
      <p:nvGrpSpPr>
        <p:cNvPr id="24" name="Shape 24"/>
        <p:cNvGrpSpPr/>
        <p:nvPr/>
      </p:nvGrpSpPr>
      <p:grpSpPr>
        <a:xfrm>
          <a:off x="0" y="0"/>
          <a:ext cx="0" cy="0"/>
          <a:chOff x="0" y="0"/>
          <a:chExt cx="0" cy="0"/>
        </a:xfrm>
      </p:grpSpPr>
      <p:pic>
        <p:nvPicPr>
          <p:cNvPr id="25" name="Google Shape;25;p67"/>
          <p:cNvPicPr preferRelativeResize="0"/>
          <p:nvPr/>
        </p:nvPicPr>
        <p:blipFill rotWithShape="1">
          <a:blip r:embed="rId2">
            <a:alphaModFix/>
          </a:blip>
          <a:srcRect b="0" l="0" r="0" t="0"/>
          <a:stretch/>
        </p:blipFill>
        <p:spPr>
          <a:xfrm>
            <a:off x="431370" y="-1"/>
            <a:ext cx="11760630" cy="6858001"/>
          </a:xfrm>
          <a:prstGeom prst="rect">
            <a:avLst/>
          </a:prstGeom>
          <a:noFill/>
          <a:ln>
            <a:noFill/>
          </a:ln>
        </p:spPr>
      </p:pic>
      <p:sp>
        <p:nvSpPr>
          <p:cNvPr id="26" name="Google Shape;26;p67"/>
          <p:cNvSpPr txBox="1"/>
          <p:nvPr>
            <p:ph idx="1" type="subTitle"/>
          </p:nvPr>
        </p:nvSpPr>
        <p:spPr>
          <a:xfrm>
            <a:off x="2418656" y="4941168"/>
            <a:ext cx="9144000" cy="16557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700"/>
              </a:spcBef>
              <a:spcAft>
                <a:spcPts val="0"/>
              </a:spcAft>
              <a:buSzPts val="2400"/>
              <a:buNone/>
              <a:defRPr sz="2400">
                <a:solidFill>
                  <a:schemeClr val="dk2"/>
                </a:solidFill>
                <a:latin typeface="Arial"/>
                <a:ea typeface="Arial"/>
                <a:cs typeface="Arial"/>
                <a:sym typeface="Arial"/>
              </a:defRPr>
            </a:lvl1pPr>
            <a:lvl2pPr lvl="1" algn="ctr">
              <a:lnSpc>
                <a:spcPct val="100000"/>
              </a:lnSpc>
              <a:spcBef>
                <a:spcPts val="700"/>
              </a:spcBef>
              <a:spcAft>
                <a:spcPts val="0"/>
              </a:spcAft>
              <a:buClr>
                <a:schemeClr val="dk1"/>
              </a:buClr>
              <a:buSzPts val="2000"/>
              <a:buNone/>
              <a:defRPr sz="2000"/>
            </a:lvl2pPr>
            <a:lvl3pPr lvl="2" algn="ctr">
              <a:lnSpc>
                <a:spcPct val="100000"/>
              </a:lnSpc>
              <a:spcBef>
                <a:spcPts val="700"/>
              </a:spcBef>
              <a:spcAft>
                <a:spcPts val="0"/>
              </a:spcAft>
              <a:buClr>
                <a:schemeClr val="dk1"/>
              </a:buClr>
              <a:buSzPts val="1800"/>
              <a:buNone/>
              <a:defRPr sz="1800"/>
            </a:lvl3pPr>
            <a:lvl4pPr lvl="3" algn="ctr">
              <a:lnSpc>
                <a:spcPct val="100000"/>
              </a:lnSpc>
              <a:spcBef>
                <a:spcPts val="700"/>
              </a:spcBef>
              <a:spcAft>
                <a:spcPts val="0"/>
              </a:spcAft>
              <a:buClr>
                <a:schemeClr val="dk1"/>
              </a:buClr>
              <a:buSzPts val="1600"/>
              <a:buNone/>
              <a:defRPr sz="1600"/>
            </a:lvl4pPr>
            <a:lvl5pPr lvl="4" algn="ctr">
              <a:lnSpc>
                <a:spcPct val="100000"/>
              </a:lnSpc>
              <a:spcBef>
                <a:spcPts val="7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67"/>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dk1"/>
              </a:buClr>
              <a:buSzPts val="3600"/>
              <a:buFont typeface="Arial"/>
              <a:buNone/>
              <a:defRPr sz="36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ussentitel">
  <p:cSld name="Tussentitel">
    <p:spTree>
      <p:nvGrpSpPr>
        <p:cNvPr id="185" name="Shape 185"/>
        <p:cNvGrpSpPr/>
        <p:nvPr/>
      </p:nvGrpSpPr>
      <p:grpSpPr>
        <a:xfrm>
          <a:off x="0" y="0"/>
          <a:ext cx="0" cy="0"/>
          <a:chOff x="0" y="0"/>
          <a:chExt cx="0" cy="0"/>
        </a:xfrm>
      </p:grpSpPr>
      <p:sp>
        <p:nvSpPr>
          <p:cNvPr id="186" name="Google Shape;186;g71eeb774cb_0_191"/>
          <p:cNvSpPr txBox="1"/>
          <p:nvPr>
            <p:ph type="title"/>
          </p:nvPr>
        </p:nvSpPr>
        <p:spPr>
          <a:xfrm>
            <a:off x="1199457" y="2002534"/>
            <a:ext cx="10363200" cy="2794800"/>
          </a:xfrm>
          <a:prstGeom prst="rect">
            <a:avLst/>
          </a:prstGeom>
          <a:noFill/>
          <a:ln>
            <a:noFill/>
          </a:ln>
        </p:spPr>
        <p:txBody>
          <a:bodyPr anchorCtr="0" anchor="b" bIns="52725" lIns="105500" spcFirstLastPara="1" rIns="105500" wrap="square" tIns="52725">
            <a:noAutofit/>
          </a:bodyPr>
          <a:lstStyle>
            <a:lvl1pPr lvl="0" rtl="0" algn="r">
              <a:lnSpc>
                <a:spcPct val="90000"/>
              </a:lnSpc>
              <a:spcBef>
                <a:spcPts val="0"/>
              </a:spcBef>
              <a:spcAft>
                <a:spcPts val="0"/>
              </a:spcAft>
              <a:buClr>
                <a:schemeClr val="dk1"/>
              </a:buClr>
              <a:buSzPts val="4100"/>
              <a:buFont typeface="Arial"/>
              <a:buNone/>
              <a:defRPr sz="41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7" name="Google Shape;187;g71eeb774cb_0_191"/>
          <p:cNvSpPr txBox="1"/>
          <p:nvPr>
            <p:ph idx="1" type="subTitle"/>
          </p:nvPr>
        </p:nvSpPr>
        <p:spPr>
          <a:xfrm>
            <a:off x="2418656" y="4941168"/>
            <a:ext cx="9144000" cy="1655700"/>
          </a:xfrm>
          <a:prstGeom prst="rect">
            <a:avLst/>
          </a:prstGeom>
          <a:noFill/>
          <a:ln>
            <a:noFill/>
          </a:ln>
        </p:spPr>
        <p:txBody>
          <a:bodyPr anchorCtr="0" anchor="t" bIns="52725" lIns="105500" spcFirstLastPara="1" rIns="105500" wrap="square" tIns="52725">
            <a:noAutofit/>
          </a:bodyPr>
          <a:lstStyle>
            <a:lvl1pPr lvl="0" rtl="0" algn="r">
              <a:lnSpc>
                <a:spcPct val="100000"/>
              </a:lnSpc>
              <a:spcBef>
                <a:spcPts val="800"/>
              </a:spcBef>
              <a:spcAft>
                <a:spcPts val="0"/>
              </a:spcAft>
              <a:buSzPts val="2800"/>
              <a:buNone/>
              <a:defRPr sz="2800">
                <a:solidFill>
                  <a:schemeClr val="dk2"/>
                </a:solidFill>
                <a:latin typeface="Arial"/>
                <a:ea typeface="Arial"/>
                <a:cs typeface="Arial"/>
                <a:sym typeface="Arial"/>
              </a:defRPr>
            </a:lvl1pPr>
            <a:lvl2pPr lvl="1" rtl="0" algn="ctr">
              <a:lnSpc>
                <a:spcPct val="100000"/>
              </a:lnSpc>
              <a:spcBef>
                <a:spcPts val="800"/>
              </a:spcBef>
              <a:spcAft>
                <a:spcPts val="0"/>
              </a:spcAft>
              <a:buClr>
                <a:schemeClr val="dk1"/>
              </a:buClr>
              <a:buSzPts val="2300"/>
              <a:buNone/>
              <a:defRPr sz="2300"/>
            </a:lvl2pPr>
            <a:lvl3pPr lvl="2" rtl="0" algn="ctr">
              <a:lnSpc>
                <a:spcPct val="100000"/>
              </a:lnSpc>
              <a:spcBef>
                <a:spcPts val="800"/>
              </a:spcBef>
              <a:spcAft>
                <a:spcPts val="0"/>
              </a:spcAft>
              <a:buClr>
                <a:schemeClr val="dk1"/>
              </a:buClr>
              <a:buSzPts val="2100"/>
              <a:buNone/>
              <a:defRPr sz="2100"/>
            </a:lvl3pPr>
            <a:lvl4pPr lvl="3" rtl="0" algn="ctr">
              <a:lnSpc>
                <a:spcPct val="100000"/>
              </a:lnSpc>
              <a:spcBef>
                <a:spcPts val="800"/>
              </a:spcBef>
              <a:spcAft>
                <a:spcPts val="0"/>
              </a:spcAft>
              <a:buClr>
                <a:schemeClr val="dk1"/>
              </a:buClr>
              <a:buSzPts val="1900"/>
              <a:buNone/>
              <a:defRPr sz="1900"/>
            </a:lvl4pPr>
            <a:lvl5pPr lvl="4" rtl="0" algn="ctr">
              <a:lnSpc>
                <a:spcPct val="100000"/>
              </a:lnSpc>
              <a:spcBef>
                <a:spcPts val="800"/>
              </a:spcBef>
              <a:spcAft>
                <a:spcPts val="0"/>
              </a:spcAft>
              <a:buClr>
                <a:schemeClr val="dk1"/>
              </a:buClr>
              <a:buSzPts val="1900"/>
              <a:buNone/>
              <a:defRPr sz="1900"/>
            </a:lvl5pPr>
            <a:lvl6pPr lvl="5" rtl="0" algn="ctr">
              <a:lnSpc>
                <a:spcPct val="90000"/>
              </a:lnSpc>
              <a:spcBef>
                <a:spcPts val="500"/>
              </a:spcBef>
              <a:spcAft>
                <a:spcPts val="0"/>
              </a:spcAft>
              <a:buClr>
                <a:schemeClr val="dk1"/>
              </a:buClr>
              <a:buSzPts val="1900"/>
              <a:buNone/>
              <a:defRPr sz="1900"/>
            </a:lvl6pPr>
            <a:lvl7pPr lvl="6" rtl="0" algn="ctr">
              <a:lnSpc>
                <a:spcPct val="90000"/>
              </a:lnSpc>
              <a:spcBef>
                <a:spcPts val="500"/>
              </a:spcBef>
              <a:spcAft>
                <a:spcPts val="0"/>
              </a:spcAft>
              <a:buClr>
                <a:schemeClr val="dk1"/>
              </a:buClr>
              <a:buSzPts val="1900"/>
              <a:buNone/>
              <a:defRPr sz="1900"/>
            </a:lvl7pPr>
            <a:lvl8pPr lvl="7" rtl="0" algn="ctr">
              <a:lnSpc>
                <a:spcPct val="90000"/>
              </a:lnSpc>
              <a:spcBef>
                <a:spcPts val="500"/>
              </a:spcBef>
              <a:spcAft>
                <a:spcPts val="0"/>
              </a:spcAft>
              <a:buClr>
                <a:schemeClr val="dk1"/>
              </a:buClr>
              <a:buSzPts val="1900"/>
              <a:buNone/>
              <a:defRPr sz="1900"/>
            </a:lvl8pPr>
            <a:lvl9pPr lvl="8" rtl="0" algn="ctr">
              <a:lnSpc>
                <a:spcPct val="90000"/>
              </a:lnSpc>
              <a:spcBef>
                <a:spcPts val="500"/>
              </a:spcBef>
              <a:spcAft>
                <a:spcPts val="0"/>
              </a:spcAft>
              <a:buClr>
                <a:schemeClr val="dk1"/>
              </a:buClr>
              <a:buSzPts val="1900"/>
              <a:buNone/>
              <a:defRPr sz="1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dubbele Inhoud">
  <p:cSld name="Titel en dubbele Inhoud">
    <p:spTree>
      <p:nvGrpSpPr>
        <p:cNvPr id="188" name="Shape 188"/>
        <p:cNvGrpSpPr/>
        <p:nvPr/>
      </p:nvGrpSpPr>
      <p:grpSpPr>
        <a:xfrm>
          <a:off x="0" y="0"/>
          <a:ext cx="0" cy="0"/>
          <a:chOff x="0" y="0"/>
          <a:chExt cx="0" cy="0"/>
        </a:xfrm>
      </p:grpSpPr>
      <p:sp>
        <p:nvSpPr>
          <p:cNvPr id="189" name="Google Shape;189;g71eeb774cb_0_194"/>
          <p:cNvSpPr txBox="1"/>
          <p:nvPr>
            <p:ph idx="1" type="body"/>
          </p:nvPr>
        </p:nvSpPr>
        <p:spPr>
          <a:xfrm>
            <a:off x="838201" y="1482215"/>
            <a:ext cx="5149500" cy="4992300"/>
          </a:xfrm>
          <a:prstGeom prst="rect">
            <a:avLst/>
          </a:prstGeom>
          <a:noFill/>
          <a:ln>
            <a:noFill/>
          </a:ln>
        </p:spPr>
        <p:txBody>
          <a:bodyPr anchorCtr="0" anchor="t" bIns="52725" lIns="105500" spcFirstLastPara="1" rIns="105500" wrap="square" tIns="52725">
            <a:noAutofit/>
          </a:bodyPr>
          <a:lstStyle>
            <a:lvl1pPr indent="-406400" lvl="0" marL="457200" marR="0" rtl="0" algn="l">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indent="-406400" lvl="1" marL="914400" marR="0" rtl="0" algn="l">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indent="-374650" lvl="2" marL="1371600" marR="0" rtl="0" algn="l">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indent="-361950" lvl="3" marL="1828800" marR="0" rtl="0" algn="l">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indent="-361950" lvl="4" marL="2286000" marR="0" rtl="0" algn="l">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
        <p:nvSpPr>
          <p:cNvPr id="190" name="Google Shape;190;g71eeb774cb_0_194"/>
          <p:cNvSpPr txBox="1"/>
          <p:nvPr>
            <p:ph type="title"/>
          </p:nvPr>
        </p:nvSpPr>
        <p:spPr>
          <a:xfrm>
            <a:off x="838201" y="365126"/>
            <a:ext cx="10515600" cy="984300"/>
          </a:xfrm>
          <a:prstGeom prst="rect">
            <a:avLst/>
          </a:prstGeom>
          <a:noFill/>
          <a:ln>
            <a:noFill/>
          </a:ln>
        </p:spPr>
        <p:txBody>
          <a:bodyPr anchorCtr="0" anchor="t" bIns="52725" lIns="105500" spcFirstLastPara="1" rIns="105500" wrap="square" tIns="52725">
            <a:noAutofit/>
          </a:bodyPr>
          <a:lstStyle>
            <a:lvl1pPr lvl="0" rtl="0" algn="l">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1" name="Google Shape;191;g71eeb774cb_0_194"/>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92" name="Google Shape;192;g71eeb774cb_0_194"/>
          <p:cNvSpPr txBox="1"/>
          <p:nvPr>
            <p:ph idx="10" type="dt"/>
          </p:nvPr>
        </p:nvSpPr>
        <p:spPr>
          <a:xfrm>
            <a:off x="8079572" y="6603110"/>
            <a:ext cx="3524700" cy="174900"/>
          </a:xfrm>
          <a:prstGeom prst="rect">
            <a:avLst/>
          </a:prstGeom>
          <a:noFill/>
          <a:ln>
            <a:noFill/>
          </a:ln>
        </p:spPr>
        <p:txBody>
          <a:bodyPr anchorCtr="0" anchor="ctr" bIns="52725" lIns="105500" spcFirstLastPara="1" rIns="105500" wrap="square" tIns="52725">
            <a:noAutofit/>
          </a:bodyPr>
          <a:lstStyle>
            <a:lvl1pPr lvl="0" rtl="0" algn="r">
              <a:spcBef>
                <a:spcPts val="0"/>
              </a:spcBef>
              <a:spcAft>
                <a:spcPts val="0"/>
              </a:spcAft>
              <a:buSzPts val="1600"/>
              <a:buNone/>
              <a:defRPr sz="1300">
                <a:solidFill>
                  <a:schemeClr val="dk2"/>
                </a:solidFill>
                <a:latin typeface="Arial"/>
                <a:ea typeface="Arial"/>
                <a:cs typeface="Arial"/>
                <a:sym typeface="Arial"/>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
        <p:nvSpPr>
          <p:cNvPr id="193" name="Google Shape;193;g71eeb774cb_0_194"/>
          <p:cNvSpPr txBox="1"/>
          <p:nvPr>
            <p:ph idx="2" type="body"/>
          </p:nvPr>
        </p:nvSpPr>
        <p:spPr>
          <a:xfrm>
            <a:off x="6204155" y="1482215"/>
            <a:ext cx="5149500" cy="4992300"/>
          </a:xfrm>
          <a:prstGeom prst="rect">
            <a:avLst/>
          </a:prstGeom>
          <a:noFill/>
          <a:ln>
            <a:noFill/>
          </a:ln>
        </p:spPr>
        <p:txBody>
          <a:bodyPr anchorCtr="0" anchor="t" bIns="52725" lIns="105500" spcFirstLastPara="1" rIns="105500" wrap="square" tIns="52725">
            <a:noAutofit/>
          </a:bodyPr>
          <a:lstStyle>
            <a:lvl1pPr indent="-406400" lvl="0" marL="457200" marR="0" rtl="0" algn="l">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indent="-406400" lvl="1" marL="914400" marR="0" rtl="0" algn="l">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indent="-374650" lvl="2" marL="1371600" marR="0" rtl="0" algn="l">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indent="-361950" lvl="3" marL="1828800" marR="0" rtl="0" algn="l">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indent="-361950" lvl="4" marL="2286000" marR="0" rtl="0" algn="l">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kel Titel">
  <p:cSld name="Enkel Titel">
    <p:spTree>
      <p:nvGrpSpPr>
        <p:cNvPr id="194" name="Shape 194"/>
        <p:cNvGrpSpPr/>
        <p:nvPr/>
      </p:nvGrpSpPr>
      <p:grpSpPr>
        <a:xfrm>
          <a:off x="0" y="0"/>
          <a:ext cx="0" cy="0"/>
          <a:chOff x="0" y="0"/>
          <a:chExt cx="0" cy="0"/>
        </a:xfrm>
      </p:grpSpPr>
      <p:sp>
        <p:nvSpPr>
          <p:cNvPr id="195" name="Google Shape;195;g71eeb774cb_0_200"/>
          <p:cNvSpPr txBox="1"/>
          <p:nvPr>
            <p:ph type="title"/>
          </p:nvPr>
        </p:nvSpPr>
        <p:spPr>
          <a:xfrm>
            <a:off x="838201" y="365126"/>
            <a:ext cx="10515600" cy="984300"/>
          </a:xfrm>
          <a:prstGeom prst="rect">
            <a:avLst/>
          </a:prstGeom>
          <a:noFill/>
          <a:ln>
            <a:noFill/>
          </a:ln>
        </p:spPr>
        <p:txBody>
          <a:bodyPr anchorCtr="0" anchor="t" bIns="52725" lIns="105500" spcFirstLastPara="1" rIns="105500" wrap="square" tIns="52725">
            <a:noAutofit/>
          </a:bodyPr>
          <a:lstStyle>
            <a:lvl1pPr lvl="0" rtl="0" algn="l">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6" name="Google Shape;196;g71eeb774cb_0_200"/>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197" name="Shape 197"/>
        <p:cNvGrpSpPr/>
        <p:nvPr/>
      </p:nvGrpSpPr>
      <p:grpSpPr>
        <a:xfrm>
          <a:off x="0" y="0"/>
          <a:ext cx="0" cy="0"/>
          <a:chOff x="0" y="0"/>
          <a:chExt cx="0" cy="0"/>
        </a:xfrm>
      </p:grpSpPr>
      <p:sp>
        <p:nvSpPr>
          <p:cNvPr id="198" name="Google Shape;198;g71eeb774cb_0_203"/>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oud met bijschrift">
  <p:cSld name="Inhoud met bijschrift">
    <p:spTree>
      <p:nvGrpSpPr>
        <p:cNvPr id="199" name="Shape 199"/>
        <p:cNvGrpSpPr/>
        <p:nvPr/>
      </p:nvGrpSpPr>
      <p:grpSpPr>
        <a:xfrm>
          <a:off x="0" y="0"/>
          <a:ext cx="0" cy="0"/>
          <a:chOff x="0" y="0"/>
          <a:chExt cx="0" cy="0"/>
        </a:xfrm>
      </p:grpSpPr>
      <p:sp>
        <p:nvSpPr>
          <p:cNvPr id="200" name="Google Shape;200;g71eeb774cb_0_205"/>
          <p:cNvSpPr txBox="1"/>
          <p:nvPr>
            <p:ph type="title"/>
          </p:nvPr>
        </p:nvSpPr>
        <p:spPr>
          <a:xfrm>
            <a:off x="815414" y="365128"/>
            <a:ext cx="3721500" cy="1325700"/>
          </a:xfrm>
          <a:prstGeom prst="rect">
            <a:avLst/>
          </a:prstGeom>
          <a:noFill/>
          <a:ln>
            <a:noFill/>
          </a:ln>
        </p:spPr>
        <p:txBody>
          <a:bodyPr anchorCtr="0" anchor="t" bIns="52725" lIns="105500" spcFirstLastPara="1" rIns="105500" wrap="square" tIns="52725">
            <a:noAutofit/>
          </a:bodyPr>
          <a:lstStyle>
            <a:lvl1pPr lvl="0" rtl="0" algn="l">
              <a:lnSpc>
                <a:spcPct val="90000"/>
              </a:lnSpc>
              <a:spcBef>
                <a:spcPts val="0"/>
              </a:spcBef>
              <a:spcAft>
                <a:spcPts val="0"/>
              </a:spcAft>
              <a:buClr>
                <a:schemeClr val="dk1"/>
              </a:buClr>
              <a:buSzPts val="2800"/>
              <a:buFont typeface="Arial"/>
              <a:buNone/>
              <a:defRPr sz="2800">
                <a:latin typeface="Arial"/>
                <a:ea typeface="Arial"/>
                <a:cs typeface="Arial"/>
                <a:sym typeface="Aria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1" name="Google Shape;201;g71eeb774cb_0_205"/>
          <p:cNvSpPr txBox="1"/>
          <p:nvPr>
            <p:ph idx="1" type="body"/>
          </p:nvPr>
        </p:nvSpPr>
        <p:spPr>
          <a:xfrm>
            <a:off x="815414" y="5892601"/>
            <a:ext cx="3721500" cy="582000"/>
          </a:xfrm>
          <a:prstGeom prst="rect">
            <a:avLst/>
          </a:prstGeom>
          <a:noFill/>
          <a:ln>
            <a:noFill/>
          </a:ln>
        </p:spPr>
        <p:txBody>
          <a:bodyPr anchorCtr="0" anchor="t" bIns="52725" lIns="105500" spcFirstLastPara="1" rIns="105500" wrap="square" tIns="52725">
            <a:noAutofit/>
          </a:bodyPr>
          <a:lstStyle>
            <a:lvl1pPr indent="-228600" lvl="0" marL="457200" rtl="0" algn="l">
              <a:lnSpc>
                <a:spcPct val="100000"/>
              </a:lnSpc>
              <a:spcBef>
                <a:spcPts val="400"/>
              </a:spcBef>
              <a:spcAft>
                <a:spcPts val="0"/>
              </a:spcAft>
              <a:buSzPts val="1600"/>
              <a:buFont typeface="Arial"/>
              <a:buNone/>
              <a:defRPr sz="1600">
                <a:latin typeface="Arial"/>
                <a:ea typeface="Arial"/>
                <a:cs typeface="Arial"/>
                <a:sym typeface="Arial"/>
              </a:defRPr>
            </a:lvl1pPr>
            <a:lvl2pPr indent="-228600" lvl="1" marL="914400" rtl="0" algn="l">
              <a:lnSpc>
                <a:spcPct val="100000"/>
              </a:lnSpc>
              <a:spcBef>
                <a:spcPts val="400"/>
              </a:spcBef>
              <a:spcAft>
                <a:spcPts val="0"/>
              </a:spcAft>
              <a:buClr>
                <a:schemeClr val="dk1"/>
              </a:buClr>
              <a:buSzPts val="1600"/>
              <a:buFont typeface="Calibri"/>
              <a:buNone/>
              <a:defRPr sz="1600"/>
            </a:lvl2pPr>
            <a:lvl3pPr indent="-228600" lvl="2" marL="1371600" rtl="0" algn="l">
              <a:lnSpc>
                <a:spcPct val="100000"/>
              </a:lnSpc>
              <a:spcBef>
                <a:spcPts val="400"/>
              </a:spcBef>
              <a:spcAft>
                <a:spcPts val="0"/>
              </a:spcAft>
              <a:buClr>
                <a:schemeClr val="dk1"/>
              </a:buClr>
              <a:buSzPts val="1600"/>
              <a:buFont typeface="Calibri"/>
              <a:buNone/>
              <a:defRPr sz="1600"/>
            </a:lvl3pPr>
            <a:lvl4pPr indent="-228600" lvl="3" marL="1828800" rtl="0" algn="l">
              <a:lnSpc>
                <a:spcPct val="100000"/>
              </a:lnSpc>
              <a:spcBef>
                <a:spcPts val="400"/>
              </a:spcBef>
              <a:spcAft>
                <a:spcPts val="0"/>
              </a:spcAft>
              <a:buClr>
                <a:schemeClr val="dk1"/>
              </a:buClr>
              <a:buSzPts val="1600"/>
              <a:buFont typeface="Calibri"/>
              <a:buNone/>
              <a:defRPr sz="1600"/>
            </a:lvl4pPr>
            <a:lvl5pPr indent="-228600" lvl="4" marL="2286000" rtl="0" algn="l">
              <a:lnSpc>
                <a:spcPct val="100000"/>
              </a:lnSpc>
              <a:spcBef>
                <a:spcPts val="400"/>
              </a:spcBef>
              <a:spcAft>
                <a:spcPts val="0"/>
              </a:spcAft>
              <a:buClr>
                <a:schemeClr val="dk1"/>
              </a:buClr>
              <a:buSzPts val="1600"/>
              <a:buFont typeface="Calibri"/>
              <a:buNone/>
              <a:defRPr sz="1600"/>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
        <p:nvSpPr>
          <p:cNvPr id="202" name="Google Shape;202;g71eeb774cb_0_205"/>
          <p:cNvSpPr txBox="1"/>
          <p:nvPr>
            <p:ph idx="2" type="body"/>
          </p:nvPr>
        </p:nvSpPr>
        <p:spPr>
          <a:xfrm>
            <a:off x="4729317" y="365126"/>
            <a:ext cx="6624300" cy="6109500"/>
          </a:xfrm>
          <a:prstGeom prst="rect">
            <a:avLst/>
          </a:prstGeom>
          <a:noFill/>
          <a:ln>
            <a:noFill/>
          </a:ln>
        </p:spPr>
        <p:txBody>
          <a:bodyPr anchorCtr="0" anchor="t" bIns="52725" lIns="105500" spcFirstLastPara="1" rIns="105500" wrap="square" tIns="52725">
            <a:noAutofit/>
          </a:bodyPr>
          <a:lstStyle>
            <a:lvl1pPr indent="-406400" lvl="0" marL="457200" marR="0" rtl="0" algn="l">
              <a:lnSpc>
                <a:spcPct val="100000"/>
              </a:lnSpc>
              <a:spcBef>
                <a:spcPts val="800"/>
              </a:spcBef>
              <a:spcAft>
                <a:spcPts val="0"/>
              </a:spcAft>
              <a:buClr>
                <a:schemeClr val="dk1"/>
              </a:buClr>
              <a:buSzPts val="2800"/>
              <a:buFont typeface="Arial"/>
              <a:buChar char="&gt;"/>
              <a:defRPr>
                <a:latin typeface="Arial"/>
                <a:ea typeface="Arial"/>
                <a:cs typeface="Arial"/>
                <a:sym typeface="Arial"/>
              </a:defRPr>
            </a:lvl1pPr>
            <a:lvl2pPr indent="-406400" lvl="1" marL="914400" marR="0" rtl="0" algn="l">
              <a:lnSpc>
                <a:spcPct val="100000"/>
              </a:lnSpc>
              <a:spcBef>
                <a:spcPts val="800"/>
              </a:spcBef>
              <a:spcAft>
                <a:spcPts val="0"/>
              </a:spcAft>
              <a:buClr>
                <a:schemeClr val="dk1"/>
              </a:buClr>
              <a:buSzPts val="2800"/>
              <a:buFont typeface="Noto Sans Symbols"/>
              <a:buChar char="▪"/>
              <a:defRPr>
                <a:latin typeface="Arial"/>
                <a:ea typeface="Arial"/>
                <a:cs typeface="Arial"/>
                <a:sym typeface="Arial"/>
              </a:defRPr>
            </a:lvl2pPr>
            <a:lvl3pPr indent="-374650" lvl="2" marL="1371600" marR="0" rtl="0" algn="l">
              <a:lnSpc>
                <a:spcPct val="100000"/>
              </a:lnSpc>
              <a:spcBef>
                <a:spcPts val="800"/>
              </a:spcBef>
              <a:spcAft>
                <a:spcPts val="0"/>
              </a:spcAft>
              <a:buClr>
                <a:schemeClr val="dk1"/>
              </a:buClr>
              <a:buSzPts val="2300"/>
              <a:buFont typeface="Arial"/>
              <a:buChar char="&gt;"/>
              <a:defRPr>
                <a:latin typeface="Arial"/>
                <a:ea typeface="Arial"/>
                <a:cs typeface="Arial"/>
                <a:sym typeface="Arial"/>
              </a:defRPr>
            </a:lvl3pPr>
            <a:lvl4pPr indent="-361950" lvl="3" marL="1828800" marR="0" rtl="0" algn="l">
              <a:lnSpc>
                <a:spcPct val="100000"/>
              </a:lnSpc>
              <a:spcBef>
                <a:spcPts val="800"/>
              </a:spcBef>
              <a:spcAft>
                <a:spcPts val="0"/>
              </a:spcAft>
              <a:buClr>
                <a:schemeClr val="dk1"/>
              </a:buClr>
              <a:buSzPts val="2100"/>
              <a:buFont typeface="Noto Sans Symbols"/>
              <a:buChar char="▪"/>
              <a:defRPr>
                <a:latin typeface="Arial"/>
                <a:ea typeface="Arial"/>
                <a:cs typeface="Arial"/>
                <a:sym typeface="Arial"/>
              </a:defRPr>
            </a:lvl4pPr>
            <a:lvl5pPr indent="-361950" lvl="4" marL="2286000" marR="0" rtl="0" algn="l">
              <a:lnSpc>
                <a:spcPct val="100000"/>
              </a:lnSpc>
              <a:spcBef>
                <a:spcPts val="800"/>
              </a:spcBef>
              <a:spcAft>
                <a:spcPts val="0"/>
              </a:spcAft>
              <a:buClr>
                <a:schemeClr val="dk1"/>
              </a:buClr>
              <a:buSzPts val="2100"/>
              <a:buFont typeface="Arial"/>
              <a:buChar char="&gt;"/>
              <a:defRPr>
                <a:latin typeface="Arial"/>
                <a:ea typeface="Arial"/>
                <a:cs typeface="Arial"/>
                <a:sym typeface="Arial"/>
              </a:defRPr>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
        <p:nvSpPr>
          <p:cNvPr id="203" name="Google Shape;203;g71eeb774cb_0_205"/>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04" name="Google Shape;204;g71eeb774cb_0_205"/>
          <p:cNvSpPr txBox="1"/>
          <p:nvPr>
            <p:ph idx="10" type="dt"/>
          </p:nvPr>
        </p:nvSpPr>
        <p:spPr>
          <a:xfrm>
            <a:off x="8079572" y="6603110"/>
            <a:ext cx="3524700" cy="174900"/>
          </a:xfrm>
          <a:prstGeom prst="rect">
            <a:avLst/>
          </a:prstGeom>
          <a:noFill/>
          <a:ln>
            <a:noFill/>
          </a:ln>
        </p:spPr>
        <p:txBody>
          <a:bodyPr anchorCtr="0" anchor="ctr" bIns="52725" lIns="105500" spcFirstLastPara="1" rIns="105500" wrap="square" tIns="52725">
            <a:noAutofit/>
          </a:bodyPr>
          <a:lstStyle>
            <a:lvl1pPr lvl="0" rtl="0" algn="r">
              <a:spcBef>
                <a:spcPts val="0"/>
              </a:spcBef>
              <a:spcAft>
                <a:spcPts val="0"/>
              </a:spcAft>
              <a:buSzPts val="1600"/>
              <a:buNone/>
              <a:defRPr sz="1300">
                <a:solidFill>
                  <a:schemeClr val="dk2"/>
                </a:solidFill>
                <a:latin typeface="Arial"/>
                <a:ea typeface="Arial"/>
                <a:cs typeface="Arial"/>
                <a:sym typeface="Arial"/>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fbeelding met bijschrift">
  <p:cSld name="Afbeelding met bijschrift">
    <p:spTree>
      <p:nvGrpSpPr>
        <p:cNvPr id="205" name="Shape 205"/>
        <p:cNvGrpSpPr/>
        <p:nvPr/>
      </p:nvGrpSpPr>
      <p:grpSpPr>
        <a:xfrm>
          <a:off x="0" y="0"/>
          <a:ext cx="0" cy="0"/>
          <a:chOff x="0" y="0"/>
          <a:chExt cx="0" cy="0"/>
        </a:xfrm>
      </p:grpSpPr>
      <p:sp>
        <p:nvSpPr>
          <p:cNvPr id="206" name="Google Shape;206;g71eeb774cb_0_211"/>
          <p:cNvSpPr txBox="1"/>
          <p:nvPr>
            <p:ph idx="1" type="body"/>
          </p:nvPr>
        </p:nvSpPr>
        <p:spPr>
          <a:xfrm>
            <a:off x="1763045" y="5817248"/>
            <a:ext cx="8570700" cy="582000"/>
          </a:xfrm>
          <a:prstGeom prst="rect">
            <a:avLst/>
          </a:prstGeom>
          <a:noFill/>
          <a:ln>
            <a:noFill/>
          </a:ln>
        </p:spPr>
        <p:txBody>
          <a:bodyPr anchorCtr="0" anchor="t" bIns="52725" lIns="105500" spcFirstLastPara="1" rIns="105500" wrap="square" tIns="52725">
            <a:noAutofit/>
          </a:bodyPr>
          <a:lstStyle>
            <a:lvl1pPr indent="-228600" lvl="0" marL="457200" rtl="0" algn="l">
              <a:lnSpc>
                <a:spcPct val="100000"/>
              </a:lnSpc>
              <a:spcBef>
                <a:spcPts val="400"/>
              </a:spcBef>
              <a:spcAft>
                <a:spcPts val="0"/>
              </a:spcAft>
              <a:buSzPts val="1600"/>
              <a:buFont typeface="Arial"/>
              <a:buNone/>
              <a:defRPr sz="1600">
                <a:latin typeface="Arial"/>
                <a:ea typeface="Arial"/>
                <a:cs typeface="Arial"/>
                <a:sym typeface="Arial"/>
              </a:defRPr>
            </a:lvl1pPr>
            <a:lvl2pPr indent="-228600" lvl="1" marL="914400" rtl="0" algn="l">
              <a:lnSpc>
                <a:spcPct val="100000"/>
              </a:lnSpc>
              <a:spcBef>
                <a:spcPts val="400"/>
              </a:spcBef>
              <a:spcAft>
                <a:spcPts val="0"/>
              </a:spcAft>
              <a:buClr>
                <a:schemeClr val="dk1"/>
              </a:buClr>
              <a:buSzPts val="1600"/>
              <a:buFont typeface="Calibri"/>
              <a:buNone/>
              <a:defRPr sz="1600"/>
            </a:lvl2pPr>
            <a:lvl3pPr indent="-228600" lvl="2" marL="1371600" rtl="0" algn="l">
              <a:lnSpc>
                <a:spcPct val="100000"/>
              </a:lnSpc>
              <a:spcBef>
                <a:spcPts val="400"/>
              </a:spcBef>
              <a:spcAft>
                <a:spcPts val="0"/>
              </a:spcAft>
              <a:buClr>
                <a:schemeClr val="dk1"/>
              </a:buClr>
              <a:buSzPts val="1600"/>
              <a:buFont typeface="Calibri"/>
              <a:buNone/>
              <a:defRPr sz="1600"/>
            </a:lvl3pPr>
            <a:lvl4pPr indent="-228600" lvl="3" marL="1828800" rtl="0" algn="l">
              <a:lnSpc>
                <a:spcPct val="100000"/>
              </a:lnSpc>
              <a:spcBef>
                <a:spcPts val="400"/>
              </a:spcBef>
              <a:spcAft>
                <a:spcPts val="0"/>
              </a:spcAft>
              <a:buClr>
                <a:schemeClr val="dk1"/>
              </a:buClr>
              <a:buSzPts val="1600"/>
              <a:buFont typeface="Calibri"/>
              <a:buNone/>
              <a:defRPr sz="1600"/>
            </a:lvl4pPr>
            <a:lvl5pPr indent="-228600" lvl="4" marL="2286000" rtl="0" algn="l">
              <a:lnSpc>
                <a:spcPct val="100000"/>
              </a:lnSpc>
              <a:spcBef>
                <a:spcPts val="400"/>
              </a:spcBef>
              <a:spcAft>
                <a:spcPts val="0"/>
              </a:spcAft>
              <a:buClr>
                <a:schemeClr val="dk1"/>
              </a:buClr>
              <a:buSzPts val="1600"/>
              <a:buFont typeface="Calibri"/>
              <a:buNone/>
              <a:defRPr sz="1600"/>
            </a:lvl5pPr>
            <a:lvl6pPr indent="-361950" lvl="5" marL="2743200" rtl="0" algn="l">
              <a:lnSpc>
                <a:spcPct val="90000"/>
              </a:lnSpc>
              <a:spcBef>
                <a:spcPts val="500"/>
              </a:spcBef>
              <a:spcAft>
                <a:spcPts val="0"/>
              </a:spcAft>
              <a:buClr>
                <a:schemeClr val="dk1"/>
              </a:buClr>
              <a:buSzPts val="2100"/>
              <a:buChar char="•"/>
              <a:defRPr/>
            </a:lvl6pPr>
            <a:lvl7pPr indent="-361950" lvl="6" marL="3200400" rtl="0" algn="l">
              <a:lnSpc>
                <a:spcPct val="90000"/>
              </a:lnSpc>
              <a:spcBef>
                <a:spcPts val="500"/>
              </a:spcBef>
              <a:spcAft>
                <a:spcPts val="0"/>
              </a:spcAft>
              <a:buClr>
                <a:schemeClr val="dk1"/>
              </a:buClr>
              <a:buSzPts val="2100"/>
              <a:buChar char="•"/>
              <a:defRPr/>
            </a:lvl7pPr>
            <a:lvl8pPr indent="-361950" lvl="7" marL="3657600" rtl="0" algn="l">
              <a:lnSpc>
                <a:spcPct val="90000"/>
              </a:lnSpc>
              <a:spcBef>
                <a:spcPts val="500"/>
              </a:spcBef>
              <a:spcAft>
                <a:spcPts val="0"/>
              </a:spcAft>
              <a:buClr>
                <a:schemeClr val="dk1"/>
              </a:buClr>
              <a:buSzPts val="2100"/>
              <a:buChar char="•"/>
              <a:defRPr/>
            </a:lvl8pPr>
            <a:lvl9pPr indent="-361950" lvl="8" marL="4114800" rtl="0" algn="l">
              <a:lnSpc>
                <a:spcPct val="90000"/>
              </a:lnSpc>
              <a:spcBef>
                <a:spcPts val="500"/>
              </a:spcBef>
              <a:spcAft>
                <a:spcPts val="0"/>
              </a:spcAft>
              <a:buClr>
                <a:schemeClr val="dk1"/>
              </a:buClr>
              <a:buSzPts val="2100"/>
              <a:buChar char="•"/>
              <a:defRPr/>
            </a:lvl9pPr>
          </a:lstStyle>
          <a:p/>
        </p:txBody>
      </p:sp>
      <p:sp>
        <p:nvSpPr>
          <p:cNvPr id="207" name="Google Shape;207;g71eeb774cb_0_211"/>
          <p:cNvSpPr/>
          <p:nvPr>
            <p:ph idx="2" type="pic"/>
          </p:nvPr>
        </p:nvSpPr>
        <p:spPr>
          <a:xfrm>
            <a:off x="1763042" y="1499129"/>
            <a:ext cx="8570700" cy="4168500"/>
          </a:xfrm>
          <a:prstGeom prst="rect">
            <a:avLst/>
          </a:prstGeom>
          <a:noFill/>
          <a:ln>
            <a:noFill/>
          </a:ln>
        </p:spPr>
        <p:txBody>
          <a:bodyPr anchorCtr="0" anchor="t" bIns="52725" lIns="105500" spcFirstLastPara="1" rIns="105500" wrap="square" tIns="52725">
            <a:noAutofit/>
          </a:bodyPr>
          <a:lstStyle>
            <a:lvl1pPr lvl="0" marR="0" rtl="0" algn="l">
              <a:lnSpc>
                <a:spcPct val="100000"/>
              </a:lnSpc>
              <a:spcBef>
                <a:spcPts val="800"/>
              </a:spcBef>
              <a:spcAft>
                <a:spcPts val="0"/>
              </a:spcAft>
              <a:buClr>
                <a:schemeClr val="accent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8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2pPr>
            <a:lvl3pPr lvl="2" marR="0" rtl="0" algn="l">
              <a:lnSpc>
                <a:spcPct val="100000"/>
              </a:lnSpc>
              <a:spcBef>
                <a:spcPts val="800"/>
              </a:spcBef>
              <a:spcAft>
                <a:spcPts val="0"/>
              </a:spcAft>
              <a:buClr>
                <a:schemeClr val="dk1"/>
              </a:buClr>
              <a:buSzPts val="2300"/>
              <a:buFont typeface="Arial"/>
              <a:buChar char="&gt;"/>
              <a:defRPr b="0" i="0" sz="2300" u="none" cap="none" strike="noStrike">
                <a:solidFill>
                  <a:schemeClr val="dk1"/>
                </a:solidFill>
                <a:latin typeface="Calibri"/>
                <a:ea typeface="Calibri"/>
                <a:cs typeface="Calibri"/>
                <a:sym typeface="Calibri"/>
              </a:defRPr>
            </a:lvl3pPr>
            <a:lvl4pPr lvl="3" marR="0" rtl="0" algn="l">
              <a:lnSpc>
                <a:spcPct val="10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4pPr>
            <a:lvl5pPr lvl="4" marR="0" rtl="0" algn="l">
              <a:lnSpc>
                <a:spcPct val="100000"/>
              </a:lnSpc>
              <a:spcBef>
                <a:spcPts val="800"/>
              </a:spcBef>
              <a:spcAft>
                <a:spcPts val="0"/>
              </a:spcAft>
              <a:buClr>
                <a:schemeClr val="dk1"/>
              </a:buClr>
              <a:buSzPts val="2100"/>
              <a:buFont typeface="Arial"/>
              <a:buChar char="&gt;"/>
              <a:defRPr b="0" i="0" sz="21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208" name="Google Shape;208;g71eeb774cb_0_211"/>
          <p:cNvSpPr txBox="1"/>
          <p:nvPr>
            <p:ph type="title"/>
          </p:nvPr>
        </p:nvSpPr>
        <p:spPr>
          <a:xfrm>
            <a:off x="838201" y="365126"/>
            <a:ext cx="10515600" cy="984300"/>
          </a:xfrm>
          <a:prstGeom prst="rect">
            <a:avLst/>
          </a:prstGeom>
          <a:noFill/>
          <a:ln>
            <a:noFill/>
          </a:ln>
        </p:spPr>
        <p:txBody>
          <a:bodyPr anchorCtr="0" anchor="t" bIns="52725" lIns="105500" spcFirstLastPara="1" rIns="105500" wrap="square" tIns="52725">
            <a:noAutofit/>
          </a:bodyPr>
          <a:lstStyle>
            <a:lvl1pPr lvl="0" rtl="0" algn="l">
              <a:lnSpc>
                <a:spcPct val="90000"/>
              </a:lnSpc>
              <a:spcBef>
                <a:spcPts val="0"/>
              </a:spcBef>
              <a:spcAft>
                <a:spcPts val="0"/>
              </a:spcAft>
              <a:buClr>
                <a:schemeClr val="dk1"/>
              </a:buClr>
              <a:buSzPts val="21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9" name="Google Shape;209;g71eeb774cb_0_211"/>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rtl="0" algn="r">
              <a:spcBef>
                <a:spcPts val="0"/>
              </a:spcBef>
              <a:buNone/>
              <a:defRPr b="0" i="0" sz="1300" u="none" cap="none" strike="noStrike">
                <a:solidFill>
                  <a:schemeClr val="dk2"/>
                </a:solidFill>
                <a:latin typeface="Arial"/>
                <a:ea typeface="Arial"/>
                <a:cs typeface="Arial"/>
                <a:sym typeface="Arial"/>
              </a:defRPr>
            </a:lvl1pPr>
            <a:lvl2pPr indent="0" lvl="1" marL="0" rtl="0" algn="r">
              <a:spcBef>
                <a:spcPts val="0"/>
              </a:spcBef>
              <a:buNone/>
              <a:defRPr b="0" i="0" sz="1300" u="none" cap="none" strike="noStrike">
                <a:solidFill>
                  <a:schemeClr val="dk2"/>
                </a:solidFill>
                <a:latin typeface="Arial"/>
                <a:ea typeface="Arial"/>
                <a:cs typeface="Arial"/>
                <a:sym typeface="Arial"/>
              </a:defRPr>
            </a:lvl2pPr>
            <a:lvl3pPr indent="0" lvl="2" marL="0" rtl="0" algn="r">
              <a:spcBef>
                <a:spcPts val="0"/>
              </a:spcBef>
              <a:buNone/>
              <a:defRPr b="0" i="0" sz="1300" u="none" cap="none" strike="noStrike">
                <a:solidFill>
                  <a:schemeClr val="dk2"/>
                </a:solidFill>
                <a:latin typeface="Arial"/>
                <a:ea typeface="Arial"/>
                <a:cs typeface="Arial"/>
                <a:sym typeface="Arial"/>
              </a:defRPr>
            </a:lvl3pPr>
            <a:lvl4pPr indent="0" lvl="3" marL="0" rtl="0" algn="r">
              <a:spcBef>
                <a:spcPts val="0"/>
              </a:spcBef>
              <a:buNone/>
              <a:defRPr b="0" i="0" sz="1300" u="none" cap="none" strike="noStrike">
                <a:solidFill>
                  <a:schemeClr val="dk2"/>
                </a:solidFill>
                <a:latin typeface="Arial"/>
                <a:ea typeface="Arial"/>
                <a:cs typeface="Arial"/>
                <a:sym typeface="Arial"/>
              </a:defRPr>
            </a:lvl4pPr>
            <a:lvl5pPr indent="0" lvl="4" marL="0" rtl="0" algn="r">
              <a:spcBef>
                <a:spcPts val="0"/>
              </a:spcBef>
              <a:buNone/>
              <a:defRPr b="0" i="0" sz="1300" u="none" cap="none" strike="noStrike">
                <a:solidFill>
                  <a:schemeClr val="dk2"/>
                </a:solidFill>
                <a:latin typeface="Arial"/>
                <a:ea typeface="Arial"/>
                <a:cs typeface="Arial"/>
                <a:sym typeface="Arial"/>
              </a:defRPr>
            </a:lvl5pPr>
            <a:lvl6pPr indent="0" lvl="5" marL="0" rtl="0" algn="r">
              <a:spcBef>
                <a:spcPts val="0"/>
              </a:spcBef>
              <a:buNone/>
              <a:defRPr b="0" i="0" sz="1300" u="none" cap="none" strike="noStrike">
                <a:solidFill>
                  <a:schemeClr val="dk2"/>
                </a:solidFill>
                <a:latin typeface="Arial"/>
                <a:ea typeface="Arial"/>
                <a:cs typeface="Arial"/>
                <a:sym typeface="Arial"/>
              </a:defRPr>
            </a:lvl6pPr>
            <a:lvl7pPr indent="0" lvl="6" marL="0" rtl="0" algn="r">
              <a:spcBef>
                <a:spcPts val="0"/>
              </a:spcBef>
              <a:buNone/>
              <a:defRPr b="0" i="0" sz="1300" u="none" cap="none" strike="noStrike">
                <a:solidFill>
                  <a:schemeClr val="dk2"/>
                </a:solidFill>
                <a:latin typeface="Arial"/>
                <a:ea typeface="Arial"/>
                <a:cs typeface="Arial"/>
                <a:sym typeface="Arial"/>
              </a:defRPr>
            </a:lvl7pPr>
            <a:lvl8pPr indent="0" lvl="7" marL="0" rtl="0" algn="r">
              <a:spcBef>
                <a:spcPts val="0"/>
              </a:spcBef>
              <a:buNone/>
              <a:defRPr b="0" i="0" sz="1300" u="none" cap="none" strike="noStrike">
                <a:solidFill>
                  <a:schemeClr val="dk2"/>
                </a:solidFill>
                <a:latin typeface="Arial"/>
                <a:ea typeface="Arial"/>
                <a:cs typeface="Arial"/>
                <a:sym typeface="Arial"/>
              </a:defRPr>
            </a:lvl8pPr>
            <a:lvl9pPr indent="0" lvl="8" marL="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210" name="Google Shape;210;g71eeb774cb_0_211"/>
          <p:cNvSpPr txBox="1"/>
          <p:nvPr>
            <p:ph idx="10" type="dt"/>
          </p:nvPr>
        </p:nvSpPr>
        <p:spPr>
          <a:xfrm>
            <a:off x="8079572" y="6603110"/>
            <a:ext cx="3524700" cy="174900"/>
          </a:xfrm>
          <a:prstGeom prst="rect">
            <a:avLst/>
          </a:prstGeom>
          <a:noFill/>
          <a:ln>
            <a:noFill/>
          </a:ln>
        </p:spPr>
        <p:txBody>
          <a:bodyPr anchorCtr="0" anchor="ctr" bIns="52725" lIns="105500" spcFirstLastPara="1" rIns="105500" wrap="square" tIns="52725">
            <a:noAutofit/>
          </a:bodyPr>
          <a:lstStyle>
            <a:lvl1pPr lvl="0" rtl="0" algn="r">
              <a:spcBef>
                <a:spcPts val="0"/>
              </a:spcBef>
              <a:spcAft>
                <a:spcPts val="0"/>
              </a:spcAft>
              <a:buSzPts val="1600"/>
              <a:buNone/>
              <a:defRPr sz="1300">
                <a:solidFill>
                  <a:schemeClr val="dk2"/>
                </a:solidFill>
                <a:latin typeface="Arial"/>
                <a:ea typeface="Arial"/>
                <a:cs typeface="Arial"/>
                <a:sym typeface="Arial"/>
              </a:defRPr>
            </a:lvl1pPr>
            <a:lvl2pPr lvl="1" rtl="0" algn="l">
              <a:spcBef>
                <a:spcPts val="0"/>
              </a:spcBef>
              <a:spcAft>
                <a:spcPts val="0"/>
              </a:spcAft>
              <a:buSzPts val="1600"/>
              <a:buNone/>
              <a:defRPr/>
            </a:lvl2pPr>
            <a:lvl3pPr lvl="2" rtl="0" algn="l">
              <a:spcBef>
                <a:spcPts val="0"/>
              </a:spcBef>
              <a:spcAft>
                <a:spcPts val="0"/>
              </a:spcAft>
              <a:buSzPts val="1600"/>
              <a:buNone/>
              <a:defRPr/>
            </a:lvl3pPr>
            <a:lvl4pPr lvl="3" rtl="0" algn="l">
              <a:spcBef>
                <a:spcPts val="0"/>
              </a:spcBef>
              <a:spcAft>
                <a:spcPts val="0"/>
              </a:spcAft>
              <a:buSzPts val="1600"/>
              <a:buNone/>
              <a:defRPr/>
            </a:lvl4pPr>
            <a:lvl5pPr lvl="4" rtl="0" algn="l">
              <a:spcBef>
                <a:spcPts val="0"/>
              </a:spcBef>
              <a:spcAft>
                <a:spcPts val="0"/>
              </a:spcAft>
              <a:buSzPts val="1600"/>
              <a:buNone/>
              <a:defRPr/>
            </a:lvl5pPr>
            <a:lvl6pPr lvl="5" rtl="0" algn="l">
              <a:spcBef>
                <a:spcPts val="0"/>
              </a:spcBef>
              <a:spcAft>
                <a:spcPts val="0"/>
              </a:spcAft>
              <a:buSzPts val="1600"/>
              <a:buNone/>
              <a:defRPr/>
            </a:lvl6pPr>
            <a:lvl7pPr lvl="6" rtl="0" algn="l">
              <a:spcBef>
                <a:spcPts val="0"/>
              </a:spcBef>
              <a:spcAft>
                <a:spcPts val="0"/>
              </a:spcAft>
              <a:buSzPts val="1600"/>
              <a:buNone/>
              <a:defRPr/>
            </a:lvl7pPr>
            <a:lvl8pPr lvl="7" rtl="0" algn="l">
              <a:spcBef>
                <a:spcPts val="0"/>
              </a:spcBef>
              <a:spcAft>
                <a:spcPts val="0"/>
              </a:spcAft>
              <a:buSzPts val="1600"/>
              <a:buNone/>
              <a:defRPr/>
            </a:lvl8pPr>
            <a:lvl9pPr lvl="8" rtl="0" algn="l">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1" name="Shape 211"/>
        <p:cNvGrpSpPr/>
        <p:nvPr/>
      </p:nvGrpSpPr>
      <p:grpSpPr>
        <a:xfrm>
          <a:off x="0" y="0"/>
          <a:ext cx="0" cy="0"/>
          <a:chOff x="0" y="0"/>
          <a:chExt cx="0" cy="0"/>
        </a:xfrm>
      </p:grpSpPr>
      <p:sp>
        <p:nvSpPr>
          <p:cNvPr id="212" name="Google Shape;212;g71eeb774cb_0_217"/>
          <p:cNvSpPr txBox="1"/>
          <p:nvPr>
            <p:ph type="title"/>
          </p:nvPr>
        </p:nvSpPr>
        <p:spPr>
          <a:xfrm>
            <a:off x="415600" y="593367"/>
            <a:ext cx="11360700" cy="763500"/>
          </a:xfrm>
          <a:prstGeom prst="rect">
            <a:avLst/>
          </a:prstGeom>
          <a:noFill/>
          <a:ln>
            <a:noFill/>
          </a:ln>
        </p:spPr>
        <p:txBody>
          <a:bodyPr anchorCtr="0" anchor="t" bIns="105500" lIns="105500" spcFirstLastPara="1" rIns="105500" wrap="square" tIns="105500">
            <a:noAutofit/>
          </a:bodyPr>
          <a:lstStyle>
            <a:lvl1pPr lvl="0" rtl="0" algn="l">
              <a:lnSpc>
                <a:spcPct val="90000"/>
              </a:lnSpc>
              <a:spcBef>
                <a:spcPts val="0"/>
              </a:spcBef>
              <a:spcAft>
                <a:spcPts val="0"/>
              </a:spcAft>
              <a:buClr>
                <a:schemeClr val="dk1"/>
              </a:buClr>
              <a:buSzPts val="3200"/>
              <a:buFont typeface="Arial"/>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3" name="Google Shape;213;g71eeb774cb_0_217"/>
          <p:cNvSpPr txBox="1"/>
          <p:nvPr>
            <p:ph idx="1" type="body"/>
          </p:nvPr>
        </p:nvSpPr>
        <p:spPr>
          <a:xfrm>
            <a:off x="415600" y="1536633"/>
            <a:ext cx="11360700" cy="4555200"/>
          </a:xfrm>
          <a:prstGeom prst="rect">
            <a:avLst/>
          </a:prstGeom>
          <a:noFill/>
          <a:ln>
            <a:noFill/>
          </a:ln>
        </p:spPr>
        <p:txBody>
          <a:bodyPr anchorCtr="0" anchor="t" bIns="105500" lIns="105500" spcFirstLastPara="1" rIns="105500" wrap="square" tIns="105500">
            <a:noAutofit/>
          </a:bodyPr>
          <a:lstStyle>
            <a:lvl1pPr indent="-361950" lvl="0" marL="457200" rtl="0" algn="l">
              <a:lnSpc>
                <a:spcPct val="100000"/>
              </a:lnSpc>
              <a:spcBef>
                <a:spcPts val="0"/>
              </a:spcBef>
              <a:spcAft>
                <a:spcPts val="0"/>
              </a:spcAft>
              <a:buSzPts val="2100"/>
              <a:buChar char="●"/>
              <a:defRPr/>
            </a:lvl1pPr>
            <a:lvl2pPr indent="-330200" lvl="1" marL="914400" rtl="0" algn="l">
              <a:lnSpc>
                <a:spcPct val="100000"/>
              </a:lnSpc>
              <a:spcBef>
                <a:spcPts val="2000"/>
              </a:spcBef>
              <a:spcAft>
                <a:spcPts val="0"/>
              </a:spcAft>
              <a:buClr>
                <a:schemeClr val="dk1"/>
              </a:buClr>
              <a:buSzPts val="1600"/>
              <a:buChar char="○"/>
              <a:defRPr/>
            </a:lvl2pPr>
            <a:lvl3pPr indent="-330200" lvl="2" marL="1371600" rtl="0" algn="l">
              <a:lnSpc>
                <a:spcPct val="100000"/>
              </a:lnSpc>
              <a:spcBef>
                <a:spcPts val="2000"/>
              </a:spcBef>
              <a:spcAft>
                <a:spcPts val="0"/>
              </a:spcAft>
              <a:buClr>
                <a:schemeClr val="dk1"/>
              </a:buClr>
              <a:buSzPts val="1600"/>
              <a:buChar char="■"/>
              <a:defRPr/>
            </a:lvl3pPr>
            <a:lvl4pPr indent="-330200" lvl="3" marL="1828800" rtl="0" algn="l">
              <a:lnSpc>
                <a:spcPct val="100000"/>
              </a:lnSpc>
              <a:spcBef>
                <a:spcPts val="2000"/>
              </a:spcBef>
              <a:spcAft>
                <a:spcPts val="0"/>
              </a:spcAft>
              <a:buClr>
                <a:schemeClr val="dk1"/>
              </a:buClr>
              <a:buSzPts val="1600"/>
              <a:buChar char="●"/>
              <a:defRPr/>
            </a:lvl4pPr>
            <a:lvl5pPr indent="-330200" lvl="4" marL="2286000" rtl="0" algn="l">
              <a:lnSpc>
                <a:spcPct val="100000"/>
              </a:lnSpc>
              <a:spcBef>
                <a:spcPts val="2000"/>
              </a:spcBef>
              <a:spcAft>
                <a:spcPts val="0"/>
              </a:spcAft>
              <a:buClr>
                <a:schemeClr val="dk1"/>
              </a:buClr>
              <a:buSzPts val="1600"/>
              <a:buChar char="○"/>
              <a:defRPr/>
            </a:lvl5pPr>
            <a:lvl6pPr indent="-330200" lvl="5" marL="2743200" rtl="0" algn="l">
              <a:lnSpc>
                <a:spcPct val="90000"/>
              </a:lnSpc>
              <a:spcBef>
                <a:spcPts val="2000"/>
              </a:spcBef>
              <a:spcAft>
                <a:spcPts val="0"/>
              </a:spcAft>
              <a:buClr>
                <a:schemeClr val="dk1"/>
              </a:buClr>
              <a:buSzPts val="1600"/>
              <a:buChar char="■"/>
              <a:defRPr/>
            </a:lvl6pPr>
            <a:lvl7pPr indent="-330200" lvl="6" marL="3200400" rtl="0" algn="l">
              <a:lnSpc>
                <a:spcPct val="90000"/>
              </a:lnSpc>
              <a:spcBef>
                <a:spcPts val="2000"/>
              </a:spcBef>
              <a:spcAft>
                <a:spcPts val="0"/>
              </a:spcAft>
              <a:buClr>
                <a:schemeClr val="dk1"/>
              </a:buClr>
              <a:buSzPts val="1600"/>
              <a:buChar char="●"/>
              <a:defRPr/>
            </a:lvl7pPr>
            <a:lvl8pPr indent="-330200" lvl="7" marL="3657600" rtl="0" algn="l">
              <a:lnSpc>
                <a:spcPct val="90000"/>
              </a:lnSpc>
              <a:spcBef>
                <a:spcPts val="2000"/>
              </a:spcBef>
              <a:spcAft>
                <a:spcPts val="0"/>
              </a:spcAft>
              <a:buClr>
                <a:schemeClr val="dk1"/>
              </a:buClr>
              <a:buSzPts val="1600"/>
              <a:buChar char="○"/>
              <a:defRPr/>
            </a:lvl8pPr>
            <a:lvl9pPr indent="-330200" lvl="8" marL="4114800" rtl="0" algn="l">
              <a:lnSpc>
                <a:spcPct val="90000"/>
              </a:lnSpc>
              <a:spcBef>
                <a:spcPts val="2000"/>
              </a:spcBef>
              <a:spcAft>
                <a:spcPts val="2000"/>
              </a:spcAft>
              <a:buClr>
                <a:schemeClr val="dk1"/>
              </a:buClr>
              <a:buSzPts val="1600"/>
              <a:buChar char="■"/>
              <a:defRPr/>
            </a:lvl9pPr>
          </a:lstStyle>
          <a:p/>
        </p:txBody>
      </p:sp>
      <p:sp>
        <p:nvSpPr>
          <p:cNvPr id="214" name="Google Shape;214;g71eeb774cb_0_217"/>
          <p:cNvSpPr txBox="1"/>
          <p:nvPr>
            <p:ph idx="12" type="sldNum"/>
          </p:nvPr>
        </p:nvSpPr>
        <p:spPr>
          <a:xfrm>
            <a:off x="11296611" y="6217623"/>
            <a:ext cx="731700" cy="524700"/>
          </a:xfrm>
          <a:prstGeom prst="rect">
            <a:avLst/>
          </a:prstGeom>
          <a:noFill/>
          <a:ln>
            <a:noFill/>
          </a:ln>
        </p:spPr>
        <p:txBody>
          <a:bodyPr anchorCtr="0" anchor="ctr" bIns="105500" lIns="105500" spcFirstLastPara="1" rIns="105500" wrap="square" tIns="105500">
            <a:noAutofit/>
          </a:bodyPr>
          <a:lstStyle>
            <a:lvl1pPr indent="0" lvl="0"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p:cSld name="Titel en object">
    <p:spTree>
      <p:nvGrpSpPr>
        <p:cNvPr id="215" name="Shape 215"/>
        <p:cNvGrpSpPr/>
        <p:nvPr/>
      </p:nvGrpSpPr>
      <p:grpSpPr>
        <a:xfrm>
          <a:off x="0" y="0"/>
          <a:ext cx="0" cy="0"/>
          <a:chOff x="0" y="0"/>
          <a:chExt cx="0" cy="0"/>
        </a:xfrm>
      </p:grpSpPr>
      <p:sp>
        <p:nvSpPr>
          <p:cNvPr id="216" name="Google Shape;216;g71eeb774cb_0_221"/>
          <p:cNvSpPr txBox="1"/>
          <p:nvPr>
            <p:ph type="title"/>
          </p:nvPr>
        </p:nvSpPr>
        <p:spPr>
          <a:xfrm>
            <a:off x="609600" y="92077"/>
            <a:ext cx="10972800" cy="15081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500"/>
              <a:buFont typeface="Arial"/>
              <a:buNone/>
              <a:defRPr b="1" i="0" sz="4400" u="none" cap="none" strike="noStrike">
                <a:latin typeface="Arial"/>
                <a:ea typeface="Arial"/>
                <a:cs typeface="Arial"/>
                <a:sym typeface="Arial"/>
              </a:defRPr>
            </a:lvl1pPr>
            <a:lvl2pPr lvl="1" marR="0" rtl="0" algn="l">
              <a:spcBef>
                <a:spcPts val="0"/>
              </a:spcBef>
              <a:spcAft>
                <a:spcPts val="0"/>
              </a:spcAft>
              <a:buSzPts val="1500"/>
              <a:buFont typeface="Arial"/>
              <a:buNone/>
              <a:defRPr b="1" i="0" sz="4400" u="none" cap="none" strike="noStrike">
                <a:latin typeface="Arial"/>
                <a:ea typeface="Arial"/>
                <a:cs typeface="Arial"/>
                <a:sym typeface="Arial"/>
              </a:defRPr>
            </a:lvl2pPr>
            <a:lvl3pPr lvl="2" marR="0" rtl="0" algn="l">
              <a:spcBef>
                <a:spcPts val="0"/>
              </a:spcBef>
              <a:spcAft>
                <a:spcPts val="0"/>
              </a:spcAft>
              <a:buSzPts val="1500"/>
              <a:buFont typeface="Arial"/>
              <a:buNone/>
              <a:defRPr b="1" i="0" sz="4400" u="none" cap="none" strike="noStrike">
                <a:latin typeface="Arial"/>
                <a:ea typeface="Arial"/>
                <a:cs typeface="Arial"/>
                <a:sym typeface="Arial"/>
              </a:defRPr>
            </a:lvl3pPr>
            <a:lvl4pPr lvl="3" marR="0" rtl="0" algn="l">
              <a:spcBef>
                <a:spcPts val="0"/>
              </a:spcBef>
              <a:spcAft>
                <a:spcPts val="0"/>
              </a:spcAft>
              <a:buSzPts val="1500"/>
              <a:buFont typeface="Arial"/>
              <a:buNone/>
              <a:defRPr b="1" i="0" sz="4400" u="none" cap="none" strike="noStrike">
                <a:latin typeface="Arial"/>
                <a:ea typeface="Arial"/>
                <a:cs typeface="Arial"/>
                <a:sym typeface="Arial"/>
              </a:defRPr>
            </a:lvl4pPr>
            <a:lvl5pPr lvl="4" marR="0" rtl="0" algn="l">
              <a:spcBef>
                <a:spcPts val="0"/>
              </a:spcBef>
              <a:spcAft>
                <a:spcPts val="0"/>
              </a:spcAft>
              <a:buSzPts val="1500"/>
              <a:buFont typeface="Arial"/>
              <a:buNone/>
              <a:defRPr b="1" i="0" sz="4400" u="none" cap="none" strike="noStrike">
                <a:latin typeface="Arial"/>
                <a:ea typeface="Arial"/>
                <a:cs typeface="Arial"/>
                <a:sym typeface="Arial"/>
              </a:defRPr>
            </a:lvl5pPr>
            <a:lvl6pPr lvl="5" marR="0" rtl="0" algn="l">
              <a:spcBef>
                <a:spcPts val="0"/>
              </a:spcBef>
              <a:spcAft>
                <a:spcPts val="0"/>
              </a:spcAft>
              <a:buSzPts val="1500"/>
              <a:buFont typeface="Arial"/>
              <a:buNone/>
              <a:defRPr b="1" i="0" sz="4400" u="none" cap="none" strike="noStrike">
                <a:latin typeface="Arial"/>
                <a:ea typeface="Arial"/>
                <a:cs typeface="Arial"/>
                <a:sym typeface="Arial"/>
              </a:defRPr>
            </a:lvl6pPr>
            <a:lvl7pPr lvl="6" marR="0" rtl="0" algn="l">
              <a:spcBef>
                <a:spcPts val="0"/>
              </a:spcBef>
              <a:spcAft>
                <a:spcPts val="0"/>
              </a:spcAft>
              <a:buSzPts val="1500"/>
              <a:buFont typeface="Arial"/>
              <a:buNone/>
              <a:defRPr b="1" i="0" sz="4400" u="none" cap="none" strike="noStrike">
                <a:latin typeface="Arial"/>
                <a:ea typeface="Arial"/>
                <a:cs typeface="Arial"/>
                <a:sym typeface="Arial"/>
              </a:defRPr>
            </a:lvl7pPr>
            <a:lvl8pPr lvl="7" marR="0" rtl="0" algn="l">
              <a:spcBef>
                <a:spcPts val="0"/>
              </a:spcBef>
              <a:spcAft>
                <a:spcPts val="0"/>
              </a:spcAft>
              <a:buSzPts val="1500"/>
              <a:buFont typeface="Arial"/>
              <a:buNone/>
              <a:defRPr b="1" i="0" sz="4400" u="none" cap="none" strike="noStrike">
                <a:latin typeface="Arial"/>
                <a:ea typeface="Arial"/>
                <a:cs typeface="Arial"/>
                <a:sym typeface="Arial"/>
              </a:defRPr>
            </a:lvl8pPr>
            <a:lvl9pPr lvl="8" marR="0" rtl="0" algn="l">
              <a:spcBef>
                <a:spcPts val="0"/>
              </a:spcBef>
              <a:spcAft>
                <a:spcPts val="0"/>
              </a:spcAft>
              <a:buSzPts val="1500"/>
              <a:buFont typeface="Arial"/>
              <a:buNone/>
              <a:defRPr b="1" i="0" sz="4400" u="none" cap="none" strike="noStrike">
                <a:latin typeface="Arial"/>
                <a:ea typeface="Arial"/>
                <a:cs typeface="Arial"/>
                <a:sym typeface="Arial"/>
              </a:defRPr>
            </a:lvl9pPr>
          </a:lstStyle>
          <a:p/>
        </p:txBody>
      </p:sp>
      <p:sp>
        <p:nvSpPr>
          <p:cNvPr id="217" name="Google Shape;217;g71eeb774cb_0_221"/>
          <p:cNvSpPr txBox="1"/>
          <p:nvPr>
            <p:ph idx="1" type="body"/>
          </p:nvPr>
        </p:nvSpPr>
        <p:spPr>
          <a:xfrm>
            <a:off x="609600" y="1600200"/>
            <a:ext cx="10972800" cy="5257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700"/>
              </a:spcBef>
              <a:spcAft>
                <a:spcPts val="0"/>
              </a:spcAft>
              <a:buSzPts val="3200"/>
              <a:buFont typeface="Arial"/>
              <a:buChar char="•"/>
              <a:defRPr b="0" i="0" sz="3200" u="none" cap="none" strike="noStrike">
                <a:latin typeface="Arial"/>
                <a:ea typeface="Arial"/>
                <a:cs typeface="Arial"/>
                <a:sym typeface="Arial"/>
              </a:defRPr>
            </a:lvl1pPr>
            <a:lvl2pPr indent="-431800" lvl="1" marL="914400" marR="0" rtl="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2pPr>
            <a:lvl3pPr indent="-431800" lvl="2" marL="1371600" marR="0" rtl="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3pPr>
            <a:lvl4pPr indent="-431800" lvl="3" marL="1828800" marR="0" rtl="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4pPr>
            <a:lvl5pPr indent="-431800" lvl="4" marL="2286000" marR="0" rtl="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5pPr>
            <a:lvl6pPr indent="-431800" lvl="5" marL="2743200" marR="0" rtl="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6pPr>
            <a:lvl7pPr indent="-431800" lvl="6" marL="3200400" marR="0" rtl="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7pPr>
            <a:lvl8pPr indent="-431800" lvl="7" marL="3657600" marR="0" rtl="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8pPr>
            <a:lvl9pPr indent="-431800" lvl="8" marL="4114800" marR="0" rtl="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9pPr>
          </a:lstStyle>
          <a:p/>
        </p:txBody>
      </p:sp>
      <p:sp>
        <p:nvSpPr>
          <p:cNvPr id="218" name="Google Shape;218;g71eeb774cb_0_221"/>
          <p:cNvSpPr txBox="1"/>
          <p:nvPr>
            <p:ph idx="12" type="sldNum"/>
          </p:nvPr>
        </p:nvSpPr>
        <p:spPr>
          <a:xfrm>
            <a:off x="8737600" y="6356350"/>
            <a:ext cx="2844900" cy="370800"/>
          </a:xfrm>
          <a:prstGeom prst="rect">
            <a:avLst/>
          </a:prstGeom>
          <a:noFill/>
          <a:ln>
            <a:noFill/>
          </a:ln>
        </p:spPr>
        <p:txBody>
          <a:bodyPr anchorCtr="0" anchor="t" bIns="45700" lIns="45700" spcFirstLastPara="1" rIns="45700" wrap="square" tIns="45700">
            <a:noAutofit/>
          </a:bodyPr>
          <a:lstStyle>
            <a:lvl1pPr indent="0" lvl="0"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1pPr>
            <a:lvl2pPr indent="0" lvl="1"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2pPr>
            <a:lvl3pPr indent="0" lvl="2"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3pPr>
            <a:lvl4pPr indent="0" lvl="3"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4pPr>
            <a:lvl5pPr indent="0" lvl="4"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5pPr>
            <a:lvl6pPr indent="0" lvl="5"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6pPr>
            <a:lvl7pPr indent="0" lvl="6"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7pPr>
            <a:lvl8pPr indent="0" lvl="7"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8pPr>
            <a:lvl9pPr indent="0" lvl="8" marL="0" marR="0" rtl="0" algn="l">
              <a:spcBef>
                <a:spcPts val="0"/>
              </a:spcBef>
              <a:buClr>
                <a:schemeClr val="dk2"/>
              </a:buClr>
              <a:buSzPts val="1900"/>
              <a:buFont typeface="Arial"/>
              <a:buNone/>
              <a:defRPr b="0" i="0" sz="19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g 1">
  <p:cSld name="Leeg_1">
    <p:spTree>
      <p:nvGrpSpPr>
        <p:cNvPr id="219" name="Shape 219"/>
        <p:cNvGrpSpPr/>
        <p:nvPr/>
      </p:nvGrpSpPr>
      <p:grpSpPr>
        <a:xfrm>
          <a:off x="0" y="0"/>
          <a:ext cx="0" cy="0"/>
          <a:chOff x="0" y="0"/>
          <a:chExt cx="0" cy="0"/>
        </a:xfrm>
      </p:grpSpPr>
      <p:sp>
        <p:nvSpPr>
          <p:cNvPr id="220" name="Google Shape;220;g71eeb774cb_0_225"/>
          <p:cNvSpPr txBox="1"/>
          <p:nvPr>
            <p:ph idx="12" type="sldNum"/>
          </p:nvPr>
        </p:nvSpPr>
        <p:spPr>
          <a:xfrm>
            <a:off x="9168019" y="6336000"/>
            <a:ext cx="28557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21" name="Google Shape;221;g71eeb774cb_0_225"/>
          <p:cNvSpPr txBox="1"/>
          <p:nvPr>
            <p:ph type="title"/>
          </p:nvPr>
        </p:nvSpPr>
        <p:spPr>
          <a:xfrm>
            <a:off x="610400" y="349600"/>
            <a:ext cx="9888000" cy="1116000"/>
          </a:xfrm>
          <a:prstGeom prst="rect">
            <a:avLst/>
          </a:prstGeom>
          <a:noFill/>
          <a:ln>
            <a:noFill/>
          </a:ln>
        </p:spPr>
        <p:txBody>
          <a:bodyPr anchorCtr="0" anchor="t" bIns="121900" lIns="121900" spcFirstLastPara="1" rIns="121900" wrap="square" tIns="121900">
            <a:noAutofit/>
          </a:bodyPr>
          <a:lstStyle>
            <a:lvl1pPr lvl="0" marR="0" rtl="0" algn="l">
              <a:lnSpc>
                <a:spcPct val="102702"/>
              </a:lnSpc>
              <a:spcBef>
                <a:spcPts val="0"/>
              </a:spcBef>
              <a:spcAft>
                <a:spcPts val="0"/>
              </a:spcAft>
              <a:buClr>
                <a:schemeClr val="dk1"/>
              </a:buClr>
              <a:buSzPts val="4900"/>
              <a:buNone/>
              <a:defRPr i="0" sz="4900" u="none" cap="none" strike="noStrike">
                <a:solidFill>
                  <a:schemeClr val="dk1"/>
                </a:solidFill>
              </a:defRPr>
            </a:lvl1pPr>
            <a:lvl2pPr lvl="1" rtl="0" algn="l">
              <a:lnSpc>
                <a:spcPct val="100000"/>
              </a:lnSpc>
              <a:spcBef>
                <a:spcPts val="0"/>
              </a:spcBef>
              <a:spcAft>
                <a:spcPts val="0"/>
              </a:spcAft>
              <a:buSzPts val="1900"/>
              <a:buNone/>
              <a:defRPr sz="2400"/>
            </a:lvl2pPr>
            <a:lvl3pPr lvl="2" rtl="0" algn="l">
              <a:lnSpc>
                <a:spcPct val="100000"/>
              </a:lnSpc>
              <a:spcBef>
                <a:spcPts val="0"/>
              </a:spcBef>
              <a:spcAft>
                <a:spcPts val="0"/>
              </a:spcAft>
              <a:buSzPts val="1900"/>
              <a:buNone/>
              <a:defRPr sz="2400"/>
            </a:lvl3pPr>
            <a:lvl4pPr lvl="3" rtl="0" algn="l">
              <a:lnSpc>
                <a:spcPct val="100000"/>
              </a:lnSpc>
              <a:spcBef>
                <a:spcPts val="0"/>
              </a:spcBef>
              <a:spcAft>
                <a:spcPts val="0"/>
              </a:spcAft>
              <a:buSzPts val="1900"/>
              <a:buNone/>
              <a:defRPr sz="2400"/>
            </a:lvl4pPr>
            <a:lvl5pPr lvl="4" rtl="0" algn="l">
              <a:lnSpc>
                <a:spcPct val="100000"/>
              </a:lnSpc>
              <a:spcBef>
                <a:spcPts val="0"/>
              </a:spcBef>
              <a:spcAft>
                <a:spcPts val="0"/>
              </a:spcAft>
              <a:buSzPts val="1900"/>
              <a:buNone/>
              <a:defRPr sz="2400"/>
            </a:lvl5pPr>
            <a:lvl6pPr lvl="5" rtl="0" algn="l">
              <a:lnSpc>
                <a:spcPct val="100000"/>
              </a:lnSpc>
              <a:spcBef>
                <a:spcPts val="0"/>
              </a:spcBef>
              <a:spcAft>
                <a:spcPts val="0"/>
              </a:spcAft>
              <a:buSzPts val="1900"/>
              <a:buNone/>
              <a:defRPr sz="2400"/>
            </a:lvl6pPr>
            <a:lvl7pPr lvl="6" rtl="0" algn="l">
              <a:lnSpc>
                <a:spcPct val="100000"/>
              </a:lnSpc>
              <a:spcBef>
                <a:spcPts val="0"/>
              </a:spcBef>
              <a:spcAft>
                <a:spcPts val="0"/>
              </a:spcAft>
              <a:buSzPts val="1900"/>
              <a:buNone/>
              <a:defRPr sz="2400"/>
            </a:lvl7pPr>
            <a:lvl8pPr lvl="7" rtl="0" algn="l">
              <a:lnSpc>
                <a:spcPct val="100000"/>
              </a:lnSpc>
              <a:spcBef>
                <a:spcPts val="0"/>
              </a:spcBef>
              <a:spcAft>
                <a:spcPts val="0"/>
              </a:spcAft>
              <a:buSzPts val="1900"/>
              <a:buNone/>
              <a:defRPr sz="2400"/>
            </a:lvl8pPr>
            <a:lvl9pPr lvl="8" rtl="0" algn="l">
              <a:lnSpc>
                <a:spcPct val="100000"/>
              </a:lnSpc>
              <a:spcBef>
                <a:spcPts val="0"/>
              </a:spcBef>
              <a:spcAft>
                <a:spcPts val="0"/>
              </a:spcAft>
              <a:buSzPts val="1900"/>
              <a:buNone/>
              <a:defRPr sz="2400"/>
            </a:lvl9pPr>
          </a:lstStyle>
          <a:p/>
        </p:txBody>
      </p:sp>
      <p:sp>
        <p:nvSpPr>
          <p:cNvPr id="222" name="Google Shape;222;g71eeb774cb_0_225"/>
          <p:cNvSpPr txBox="1"/>
          <p:nvPr>
            <p:ph idx="1" type="body"/>
          </p:nvPr>
        </p:nvSpPr>
        <p:spPr>
          <a:xfrm>
            <a:off x="512967" y="1465600"/>
            <a:ext cx="9888000" cy="3672000"/>
          </a:xfrm>
          <a:prstGeom prst="rect">
            <a:avLst/>
          </a:prstGeom>
          <a:noFill/>
          <a:ln>
            <a:noFill/>
          </a:ln>
        </p:spPr>
        <p:txBody>
          <a:bodyPr anchorCtr="0" anchor="t" bIns="121900" lIns="121900" spcFirstLastPara="1" rIns="121900" wrap="square" tIns="121900">
            <a:noAutofit/>
          </a:bodyPr>
          <a:lstStyle>
            <a:lvl1pPr indent="-400050" lvl="0" marL="457200" marR="0" rtl="0" algn="l">
              <a:lnSpc>
                <a:spcPct val="90000"/>
              </a:lnSpc>
              <a:spcBef>
                <a:spcPts val="400"/>
              </a:spcBef>
              <a:spcAft>
                <a:spcPts val="0"/>
              </a:spcAft>
              <a:buClr>
                <a:schemeClr val="dk1"/>
              </a:buClr>
              <a:buSzPts val="2700"/>
              <a:buChar char="•"/>
              <a:defRPr i="0" sz="2900" u="none" cap="none" strike="noStrike">
                <a:solidFill>
                  <a:schemeClr val="dk1"/>
                </a:solidFill>
              </a:defRPr>
            </a:lvl1pPr>
            <a:lvl2pPr indent="-374650" lvl="1" marL="914400" marR="0" rtl="0" algn="l">
              <a:lnSpc>
                <a:spcPct val="90000"/>
              </a:lnSpc>
              <a:spcBef>
                <a:spcPts val="400"/>
              </a:spcBef>
              <a:spcAft>
                <a:spcPts val="0"/>
              </a:spcAft>
              <a:buClr>
                <a:srgbClr val="7F7F7F"/>
              </a:buClr>
              <a:buSzPts val="2300"/>
              <a:buChar char="•"/>
              <a:defRPr i="0" sz="2900" u="none" cap="none" strike="noStrike">
                <a:solidFill>
                  <a:srgbClr val="7F7F7F"/>
                </a:solidFill>
              </a:defRPr>
            </a:lvl2pPr>
            <a:lvl3pPr indent="-374650" lvl="2" marL="1371600" marR="0" rtl="0" algn="l">
              <a:lnSpc>
                <a:spcPct val="90000"/>
              </a:lnSpc>
              <a:spcBef>
                <a:spcPts val="400"/>
              </a:spcBef>
              <a:spcAft>
                <a:spcPts val="0"/>
              </a:spcAft>
              <a:buClr>
                <a:schemeClr val="dk1"/>
              </a:buClr>
              <a:buSzPts val="2300"/>
              <a:buChar char="•"/>
              <a:defRPr i="0" sz="2700" u="none" cap="none" strike="noStrike">
                <a:solidFill>
                  <a:schemeClr val="dk1"/>
                </a:solidFill>
              </a:defRPr>
            </a:lvl3pPr>
            <a:lvl4pPr indent="-355600" lvl="3" marL="1828800" marR="0" rtl="0" algn="l">
              <a:lnSpc>
                <a:spcPct val="90000"/>
              </a:lnSpc>
              <a:spcBef>
                <a:spcPts val="400"/>
              </a:spcBef>
              <a:spcAft>
                <a:spcPts val="0"/>
              </a:spcAft>
              <a:buClr>
                <a:schemeClr val="dk1"/>
              </a:buClr>
              <a:buSzPts val="2000"/>
              <a:buChar char="•"/>
              <a:defRPr i="0" sz="2700" u="none" cap="none" strike="noStrike">
                <a:solidFill>
                  <a:schemeClr val="dk1"/>
                </a:solidFill>
              </a:defRPr>
            </a:lvl4pPr>
            <a:lvl5pPr indent="-381000" lvl="4" marL="2286000" marR="0" rtl="0" algn="l">
              <a:lnSpc>
                <a:spcPct val="90000"/>
              </a:lnSpc>
              <a:spcBef>
                <a:spcPts val="400"/>
              </a:spcBef>
              <a:spcAft>
                <a:spcPts val="0"/>
              </a:spcAft>
              <a:buClr>
                <a:schemeClr val="dk1"/>
              </a:buClr>
              <a:buSzPts val="2400"/>
              <a:buChar char="•"/>
              <a:defRPr i="0" sz="2700" u="none" cap="none" strike="noStrike">
                <a:solidFill>
                  <a:schemeClr val="dk1"/>
                </a:solidFill>
              </a:defRPr>
            </a:lvl5pPr>
            <a:lvl6pPr indent="-381000" lvl="5" marL="2743200" marR="0" rtl="0" algn="l">
              <a:lnSpc>
                <a:spcPct val="90000"/>
              </a:lnSpc>
              <a:spcBef>
                <a:spcPts val="700"/>
              </a:spcBef>
              <a:spcAft>
                <a:spcPts val="0"/>
              </a:spcAft>
              <a:buClr>
                <a:schemeClr val="dk1"/>
              </a:buClr>
              <a:buSzPts val="2400"/>
              <a:buChar char="•"/>
              <a:defRPr i="0" sz="2400" u="none" cap="none" strike="noStrike">
                <a:solidFill>
                  <a:schemeClr val="dk1"/>
                </a:solidFill>
              </a:defRPr>
            </a:lvl6pPr>
            <a:lvl7pPr indent="-381000" lvl="6" marL="3200400" marR="0" rtl="0" algn="l">
              <a:lnSpc>
                <a:spcPct val="90000"/>
              </a:lnSpc>
              <a:spcBef>
                <a:spcPts val="700"/>
              </a:spcBef>
              <a:spcAft>
                <a:spcPts val="0"/>
              </a:spcAft>
              <a:buClr>
                <a:schemeClr val="dk1"/>
              </a:buClr>
              <a:buSzPts val="2400"/>
              <a:buChar char="•"/>
              <a:defRPr i="0" sz="2400" u="none" cap="none" strike="noStrike">
                <a:solidFill>
                  <a:schemeClr val="dk1"/>
                </a:solidFill>
              </a:defRPr>
            </a:lvl7pPr>
            <a:lvl8pPr indent="-381000" lvl="7" marL="3657600" marR="0" rtl="0" algn="l">
              <a:lnSpc>
                <a:spcPct val="90000"/>
              </a:lnSpc>
              <a:spcBef>
                <a:spcPts val="700"/>
              </a:spcBef>
              <a:spcAft>
                <a:spcPts val="0"/>
              </a:spcAft>
              <a:buClr>
                <a:schemeClr val="dk1"/>
              </a:buClr>
              <a:buSzPts val="2400"/>
              <a:buChar char="•"/>
              <a:defRPr i="0" sz="2400" u="none" cap="none" strike="noStrike">
                <a:solidFill>
                  <a:schemeClr val="dk1"/>
                </a:solidFill>
              </a:defRPr>
            </a:lvl8pPr>
            <a:lvl9pPr indent="-381000" lvl="8" marL="4114800" marR="0" rtl="0" algn="l">
              <a:lnSpc>
                <a:spcPct val="90000"/>
              </a:lnSpc>
              <a:spcBef>
                <a:spcPts val="700"/>
              </a:spcBef>
              <a:spcAft>
                <a:spcPts val="0"/>
              </a:spcAft>
              <a:buClr>
                <a:schemeClr val="dk1"/>
              </a:buClr>
              <a:buSzPts val="2400"/>
              <a:buChar char="•"/>
              <a:defRPr i="0" sz="2400" u="none" cap="none" strike="noStrike">
                <a:solidFill>
                  <a:schemeClr val="dk1"/>
                </a:solidFill>
              </a:defRPr>
            </a:lvl9pPr>
          </a:lstStyle>
          <a:p/>
        </p:txBody>
      </p:sp>
      <p:pic>
        <p:nvPicPr>
          <p:cNvPr id="223" name="Google Shape;223;g71eeb774cb_0_225"/>
          <p:cNvPicPr preferRelativeResize="0"/>
          <p:nvPr/>
        </p:nvPicPr>
        <p:blipFill/>
        <p:spPr>
          <a:xfrm>
            <a:off x="864000" y="5857200"/>
            <a:ext cx="1836000" cy="71431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Leeg">
  <p:cSld name="2_Leeg">
    <p:spTree>
      <p:nvGrpSpPr>
        <p:cNvPr id="224" name="Shape 224"/>
        <p:cNvGrpSpPr/>
        <p:nvPr/>
      </p:nvGrpSpPr>
      <p:grpSpPr>
        <a:xfrm>
          <a:off x="0" y="0"/>
          <a:ext cx="0" cy="0"/>
          <a:chOff x="0" y="0"/>
          <a:chExt cx="0" cy="0"/>
        </a:xfrm>
      </p:grpSpPr>
      <p:sp>
        <p:nvSpPr>
          <p:cNvPr id="225" name="Google Shape;225;g71eeb774cb_0_230"/>
          <p:cNvSpPr txBox="1"/>
          <p:nvPr>
            <p:ph idx="12" type="sldNum"/>
          </p:nvPr>
        </p:nvSpPr>
        <p:spPr>
          <a:xfrm>
            <a:off x="9168019" y="6336000"/>
            <a:ext cx="28557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nl-BE"/>
              <a:t>26/03/17 </a:t>
            </a:r>
            <a:r>
              <a:rPr b="1" lang="nl-BE"/>
              <a:t>│</a:t>
            </a:r>
            <a:fld id="{00000000-1234-1234-1234-123412341234}" type="slidenum">
              <a:rPr lang="nl-BE"/>
              <a:t>‹#›</a:t>
            </a:fld>
            <a:endParaRPr/>
          </a:p>
        </p:txBody>
      </p:sp>
      <p:sp>
        <p:nvSpPr>
          <p:cNvPr id="226" name="Google Shape;226;g71eeb774cb_0_230"/>
          <p:cNvSpPr txBox="1"/>
          <p:nvPr>
            <p:ph type="title"/>
          </p:nvPr>
        </p:nvSpPr>
        <p:spPr>
          <a:xfrm>
            <a:off x="610400" y="349600"/>
            <a:ext cx="9888000" cy="1116000"/>
          </a:xfrm>
          <a:prstGeom prst="rect">
            <a:avLst/>
          </a:prstGeom>
          <a:noFill/>
          <a:ln>
            <a:noFill/>
          </a:ln>
        </p:spPr>
        <p:txBody>
          <a:bodyPr anchorCtr="0" anchor="t" bIns="121900" lIns="121900" spcFirstLastPara="1" rIns="121900" wrap="square" tIns="121900">
            <a:noAutofit/>
          </a:bodyPr>
          <a:lstStyle>
            <a:lvl1pPr lvl="0" marR="0" rtl="0" algn="l">
              <a:lnSpc>
                <a:spcPct val="102702"/>
              </a:lnSpc>
              <a:spcBef>
                <a:spcPts val="0"/>
              </a:spcBef>
              <a:spcAft>
                <a:spcPts val="0"/>
              </a:spcAft>
              <a:buClr>
                <a:schemeClr val="dk1"/>
              </a:buClr>
              <a:buSzPts val="4900"/>
              <a:buNone/>
              <a:defRPr i="0" sz="4900" u="none" cap="none" strike="noStrike">
                <a:solidFill>
                  <a:schemeClr val="dk1"/>
                </a:solidFill>
              </a:defRPr>
            </a:lvl1pPr>
            <a:lvl2pPr lvl="1" rtl="0" algn="l">
              <a:lnSpc>
                <a:spcPct val="100000"/>
              </a:lnSpc>
              <a:spcBef>
                <a:spcPts val="0"/>
              </a:spcBef>
              <a:spcAft>
                <a:spcPts val="0"/>
              </a:spcAft>
              <a:buSzPts val="1900"/>
              <a:buNone/>
              <a:defRPr sz="2400"/>
            </a:lvl2pPr>
            <a:lvl3pPr lvl="2" rtl="0" algn="l">
              <a:lnSpc>
                <a:spcPct val="100000"/>
              </a:lnSpc>
              <a:spcBef>
                <a:spcPts val="0"/>
              </a:spcBef>
              <a:spcAft>
                <a:spcPts val="0"/>
              </a:spcAft>
              <a:buSzPts val="1900"/>
              <a:buNone/>
              <a:defRPr sz="2400"/>
            </a:lvl3pPr>
            <a:lvl4pPr lvl="3" rtl="0" algn="l">
              <a:lnSpc>
                <a:spcPct val="100000"/>
              </a:lnSpc>
              <a:spcBef>
                <a:spcPts val="0"/>
              </a:spcBef>
              <a:spcAft>
                <a:spcPts val="0"/>
              </a:spcAft>
              <a:buSzPts val="1900"/>
              <a:buNone/>
              <a:defRPr sz="2400"/>
            </a:lvl4pPr>
            <a:lvl5pPr lvl="4" rtl="0" algn="l">
              <a:lnSpc>
                <a:spcPct val="100000"/>
              </a:lnSpc>
              <a:spcBef>
                <a:spcPts val="0"/>
              </a:spcBef>
              <a:spcAft>
                <a:spcPts val="0"/>
              </a:spcAft>
              <a:buSzPts val="1900"/>
              <a:buNone/>
              <a:defRPr sz="2400"/>
            </a:lvl5pPr>
            <a:lvl6pPr lvl="5" rtl="0" algn="l">
              <a:lnSpc>
                <a:spcPct val="100000"/>
              </a:lnSpc>
              <a:spcBef>
                <a:spcPts val="0"/>
              </a:spcBef>
              <a:spcAft>
                <a:spcPts val="0"/>
              </a:spcAft>
              <a:buSzPts val="1900"/>
              <a:buNone/>
              <a:defRPr sz="2400"/>
            </a:lvl6pPr>
            <a:lvl7pPr lvl="6" rtl="0" algn="l">
              <a:lnSpc>
                <a:spcPct val="100000"/>
              </a:lnSpc>
              <a:spcBef>
                <a:spcPts val="0"/>
              </a:spcBef>
              <a:spcAft>
                <a:spcPts val="0"/>
              </a:spcAft>
              <a:buSzPts val="1900"/>
              <a:buNone/>
              <a:defRPr sz="2400"/>
            </a:lvl7pPr>
            <a:lvl8pPr lvl="7" rtl="0" algn="l">
              <a:lnSpc>
                <a:spcPct val="100000"/>
              </a:lnSpc>
              <a:spcBef>
                <a:spcPts val="0"/>
              </a:spcBef>
              <a:spcAft>
                <a:spcPts val="0"/>
              </a:spcAft>
              <a:buSzPts val="1900"/>
              <a:buNone/>
              <a:defRPr sz="2400"/>
            </a:lvl8pPr>
            <a:lvl9pPr lvl="8" rtl="0" algn="l">
              <a:lnSpc>
                <a:spcPct val="100000"/>
              </a:lnSpc>
              <a:spcBef>
                <a:spcPts val="0"/>
              </a:spcBef>
              <a:spcAft>
                <a:spcPts val="0"/>
              </a:spcAft>
              <a:buSzPts val="1900"/>
              <a:buNone/>
              <a:defRPr sz="2400"/>
            </a:lvl9pPr>
          </a:lstStyle>
          <a:p/>
        </p:txBody>
      </p:sp>
      <p:sp>
        <p:nvSpPr>
          <p:cNvPr id="227" name="Google Shape;227;g71eeb774cb_0_230"/>
          <p:cNvSpPr txBox="1"/>
          <p:nvPr>
            <p:ph idx="1" type="body"/>
          </p:nvPr>
        </p:nvSpPr>
        <p:spPr>
          <a:xfrm>
            <a:off x="720000" y="1915200"/>
            <a:ext cx="10752000" cy="3672000"/>
          </a:xfrm>
          <a:prstGeom prst="rect">
            <a:avLst/>
          </a:prstGeom>
          <a:noFill/>
          <a:ln>
            <a:noFill/>
          </a:ln>
        </p:spPr>
        <p:txBody>
          <a:bodyPr anchorCtr="0" anchor="t" bIns="121900" lIns="121900" spcFirstLastPara="1" rIns="121900" wrap="square" tIns="121900">
            <a:noAutofit/>
          </a:bodyPr>
          <a:lstStyle>
            <a:lvl1pPr indent="-400050" lvl="0" marL="457200" marR="0" rtl="0" algn="l">
              <a:lnSpc>
                <a:spcPct val="90000"/>
              </a:lnSpc>
              <a:spcBef>
                <a:spcPts val="400"/>
              </a:spcBef>
              <a:spcAft>
                <a:spcPts val="0"/>
              </a:spcAft>
              <a:buClr>
                <a:schemeClr val="dk1"/>
              </a:buClr>
              <a:buSzPts val="2700"/>
              <a:buChar char="•"/>
              <a:defRPr i="0" sz="2900" u="none" cap="none" strike="noStrike">
                <a:solidFill>
                  <a:schemeClr val="dk1"/>
                </a:solidFill>
              </a:defRPr>
            </a:lvl1pPr>
            <a:lvl2pPr indent="-374650" lvl="1" marL="914400" marR="0" rtl="0" algn="l">
              <a:lnSpc>
                <a:spcPct val="90000"/>
              </a:lnSpc>
              <a:spcBef>
                <a:spcPts val="400"/>
              </a:spcBef>
              <a:spcAft>
                <a:spcPts val="0"/>
              </a:spcAft>
              <a:buClr>
                <a:srgbClr val="7F7F7F"/>
              </a:buClr>
              <a:buSzPts val="2300"/>
              <a:buChar char="•"/>
              <a:defRPr i="0" sz="2900" u="none" cap="none" strike="noStrike">
                <a:solidFill>
                  <a:srgbClr val="7F7F7F"/>
                </a:solidFill>
              </a:defRPr>
            </a:lvl2pPr>
            <a:lvl3pPr indent="-374650" lvl="2" marL="1371600" marR="0" rtl="0" algn="l">
              <a:lnSpc>
                <a:spcPct val="90000"/>
              </a:lnSpc>
              <a:spcBef>
                <a:spcPts val="400"/>
              </a:spcBef>
              <a:spcAft>
                <a:spcPts val="0"/>
              </a:spcAft>
              <a:buClr>
                <a:schemeClr val="dk1"/>
              </a:buClr>
              <a:buSzPts val="2300"/>
              <a:buChar char="•"/>
              <a:defRPr i="0" sz="2700" u="none" cap="none" strike="noStrike">
                <a:solidFill>
                  <a:schemeClr val="dk1"/>
                </a:solidFill>
              </a:defRPr>
            </a:lvl3pPr>
            <a:lvl4pPr indent="-355600" lvl="3" marL="1828800" marR="0" rtl="0" algn="l">
              <a:lnSpc>
                <a:spcPct val="90000"/>
              </a:lnSpc>
              <a:spcBef>
                <a:spcPts val="400"/>
              </a:spcBef>
              <a:spcAft>
                <a:spcPts val="0"/>
              </a:spcAft>
              <a:buClr>
                <a:schemeClr val="dk1"/>
              </a:buClr>
              <a:buSzPts val="2000"/>
              <a:buChar char="•"/>
              <a:defRPr i="0" sz="2700" u="none" cap="none" strike="noStrike">
                <a:solidFill>
                  <a:schemeClr val="dk1"/>
                </a:solidFill>
              </a:defRPr>
            </a:lvl4pPr>
            <a:lvl5pPr indent="-381000" lvl="4" marL="2286000" marR="0" rtl="0" algn="l">
              <a:lnSpc>
                <a:spcPct val="90000"/>
              </a:lnSpc>
              <a:spcBef>
                <a:spcPts val="400"/>
              </a:spcBef>
              <a:spcAft>
                <a:spcPts val="0"/>
              </a:spcAft>
              <a:buClr>
                <a:schemeClr val="dk1"/>
              </a:buClr>
              <a:buSzPts val="2400"/>
              <a:buChar char="•"/>
              <a:defRPr i="0" sz="2700" u="none" cap="none" strike="noStrike">
                <a:solidFill>
                  <a:schemeClr val="dk1"/>
                </a:solidFill>
              </a:defRPr>
            </a:lvl5pPr>
            <a:lvl6pPr indent="-381000" lvl="5" marL="2743200" marR="0" rtl="0" algn="l">
              <a:lnSpc>
                <a:spcPct val="90000"/>
              </a:lnSpc>
              <a:spcBef>
                <a:spcPts val="700"/>
              </a:spcBef>
              <a:spcAft>
                <a:spcPts val="0"/>
              </a:spcAft>
              <a:buClr>
                <a:schemeClr val="dk1"/>
              </a:buClr>
              <a:buSzPts val="2400"/>
              <a:buChar char="•"/>
              <a:defRPr i="0" sz="2400" u="none" cap="none" strike="noStrike">
                <a:solidFill>
                  <a:schemeClr val="dk1"/>
                </a:solidFill>
              </a:defRPr>
            </a:lvl6pPr>
            <a:lvl7pPr indent="-381000" lvl="6" marL="3200400" marR="0" rtl="0" algn="l">
              <a:lnSpc>
                <a:spcPct val="90000"/>
              </a:lnSpc>
              <a:spcBef>
                <a:spcPts val="700"/>
              </a:spcBef>
              <a:spcAft>
                <a:spcPts val="0"/>
              </a:spcAft>
              <a:buClr>
                <a:schemeClr val="dk1"/>
              </a:buClr>
              <a:buSzPts val="2400"/>
              <a:buChar char="•"/>
              <a:defRPr i="0" sz="2400" u="none" cap="none" strike="noStrike">
                <a:solidFill>
                  <a:schemeClr val="dk1"/>
                </a:solidFill>
              </a:defRPr>
            </a:lvl7pPr>
            <a:lvl8pPr indent="-381000" lvl="7" marL="3657600" marR="0" rtl="0" algn="l">
              <a:lnSpc>
                <a:spcPct val="90000"/>
              </a:lnSpc>
              <a:spcBef>
                <a:spcPts val="700"/>
              </a:spcBef>
              <a:spcAft>
                <a:spcPts val="0"/>
              </a:spcAft>
              <a:buClr>
                <a:schemeClr val="dk1"/>
              </a:buClr>
              <a:buSzPts val="2400"/>
              <a:buChar char="•"/>
              <a:defRPr i="0" sz="2400" u="none" cap="none" strike="noStrike">
                <a:solidFill>
                  <a:schemeClr val="dk1"/>
                </a:solidFill>
              </a:defRPr>
            </a:lvl8pPr>
            <a:lvl9pPr indent="-381000" lvl="8" marL="4114800" marR="0" rtl="0" algn="l">
              <a:lnSpc>
                <a:spcPct val="90000"/>
              </a:lnSpc>
              <a:spcBef>
                <a:spcPts val="700"/>
              </a:spcBef>
              <a:spcAft>
                <a:spcPts val="0"/>
              </a:spcAft>
              <a:buClr>
                <a:schemeClr val="dk1"/>
              </a:buClr>
              <a:buSzPts val="2400"/>
              <a:buChar char="•"/>
              <a:defRPr i="0" sz="2400" u="none" cap="none" strike="noStrike">
                <a:solidFill>
                  <a:schemeClr val="dk1"/>
                </a:solidFill>
              </a:defRPr>
            </a:lvl9pPr>
          </a:lstStyle>
          <a:p/>
        </p:txBody>
      </p:sp>
      <p:pic>
        <p:nvPicPr>
          <p:cNvPr id="228" name="Google Shape;228;g71eeb774cb_0_230"/>
          <p:cNvPicPr preferRelativeResize="0"/>
          <p:nvPr/>
        </p:nvPicPr>
        <p:blipFill/>
        <p:spPr>
          <a:xfrm>
            <a:off x="864000" y="5857200"/>
            <a:ext cx="1836000" cy="71431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p:cSld name="Titel en object">
    <p:spTree>
      <p:nvGrpSpPr>
        <p:cNvPr id="28" name="Shape 28"/>
        <p:cNvGrpSpPr/>
        <p:nvPr/>
      </p:nvGrpSpPr>
      <p:grpSpPr>
        <a:xfrm>
          <a:off x="0" y="0"/>
          <a:ext cx="0" cy="0"/>
          <a:chOff x="0" y="0"/>
          <a:chExt cx="0" cy="0"/>
        </a:xfrm>
      </p:grpSpPr>
      <p:sp>
        <p:nvSpPr>
          <p:cNvPr id="29" name="Google Shape;29;p68"/>
          <p:cNvSpPr txBox="1"/>
          <p:nvPr>
            <p:ph type="title"/>
          </p:nvPr>
        </p:nvSpPr>
        <p:spPr>
          <a:xfrm>
            <a:off x="609600" y="92077"/>
            <a:ext cx="10972800" cy="1508125"/>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chemeClr val="dk1"/>
              </a:buClr>
              <a:buSzPts val="1400"/>
              <a:buFont typeface="Arial"/>
              <a:buNone/>
              <a:defRPr b="1" i="0" sz="4400" u="none" cap="none" strike="noStrike">
                <a:latin typeface="Arial"/>
                <a:ea typeface="Arial"/>
                <a:cs typeface="Arial"/>
                <a:sym typeface="Arial"/>
              </a:defRPr>
            </a:lvl1pPr>
            <a:lvl2pPr lvl="1"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2pPr>
            <a:lvl3pPr lvl="2"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3pPr>
            <a:lvl4pPr lvl="3"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4pPr>
            <a:lvl5pPr lvl="4"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5pPr>
            <a:lvl6pPr lvl="5"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6pPr>
            <a:lvl7pPr lvl="6"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7pPr>
            <a:lvl8pPr lvl="7"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8pPr>
            <a:lvl9pPr lvl="8" marR="0" algn="l">
              <a:lnSpc>
                <a:spcPct val="100000"/>
              </a:lnSpc>
              <a:spcBef>
                <a:spcPts val="0"/>
              </a:spcBef>
              <a:spcAft>
                <a:spcPts val="0"/>
              </a:spcAft>
              <a:buSzPts val="1400"/>
              <a:buFont typeface="Arial"/>
              <a:buNone/>
              <a:defRPr b="1" i="0" sz="4400" u="none" cap="none" strike="noStrike">
                <a:latin typeface="Arial"/>
                <a:ea typeface="Arial"/>
                <a:cs typeface="Arial"/>
                <a:sym typeface="Arial"/>
              </a:defRPr>
            </a:lvl9pPr>
          </a:lstStyle>
          <a:p/>
        </p:txBody>
      </p:sp>
      <p:sp>
        <p:nvSpPr>
          <p:cNvPr id="30" name="Google Shape;30;p68"/>
          <p:cNvSpPr txBox="1"/>
          <p:nvPr>
            <p:ph idx="1" type="body"/>
          </p:nvPr>
        </p:nvSpPr>
        <p:spPr>
          <a:xfrm>
            <a:off x="609600" y="1600200"/>
            <a:ext cx="10972800" cy="5257800"/>
          </a:xfrm>
          <a:prstGeom prst="rect">
            <a:avLst/>
          </a:prstGeom>
          <a:noFill/>
          <a:ln>
            <a:noFill/>
          </a:ln>
        </p:spPr>
        <p:txBody>
          <a:bodyPr anchorCtr="0" anchor="t" bIns="91425" lIns="91425" spcFirstLastPara="1" rIns="91425" wrap="square" tIns="91425">
            <a:normAutofit/>
          </a:bodyPr>
          <a:lstStyle>
            <a:lvl1pPr indent="-431800" lvl="0" marL="457200" marR="0" algn="l">
              <a:lnSpc>
                <a:spcPct val="100000"/>
              </a:lnSpc>
              <a:spcBef>
                <a:spcPts val="700"/>
              </a:spcBef>
              <a:spcAft>
                <a:spcPts val="0"/>
              </a:spcAft>
              <a:buSzPts val="3200"/>
              <a:buFont typeface="Arial"/>
              <a:buChar char="•"/>
              <a:defRPr b="0" i="0" sz="3200" u="none" cap="none" strike="noStrike">
                <a:latin typeface="Arial"/>
                <a:ea typeface="Arial"/>
                <a:cs typeface="Arial"/>
                <a:sym typeface="Arial"/>
              </a:defRPr>
            </a:lvl1pPr>
            <a:lvl2pPr indent="-431800" lvl="1" marL="914400" marR="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2pPr>
            <a:lvl3pPr indent="-431800" lvl="2" marL="1371600" marR="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3pPr>
            <a:lvl4pPr indent="-431800" lvl="3" marL="1828800" marR="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4pPr>
            <a:lvl5pPr indent="-431800" lvl="4" marL="2286000" marR="0" algn="l">
              <a:lnSpc>
                <a:spcPct val="10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5pPr>
            <a:lvl6pPr indent="-431800" lvl="5" marL="2743200" marR="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6pPr>
            <a:lvl7pPr indent="-431800" lvl="6" marL="3200400" marR="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7pPr>
            <a:lvl8pPr indent="-431800" lvl="7" marL="3657600" marR="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8pPr>
            <a:lvl9pPr indent="-431800" lvl="8" marL="4114800" marR="0" algn="l">
              <a:lnSpc>
                <a:spcPct val="90000"/>
              </a:lnSpc>
              <a:spcBef>
                <a:spcPts val="700"/>
              </a:spcBef>
              <a:spcAft>
                <a:spcPts val="0"/>
              </a:spcAft>
              <a:buClr>
                <a:schemeClr val="dk1"/>
              </a:buClr>
              <a:buSzPts val="3200"/>
              <a:buFont typeface="Arial"/>
              <a:buChar char="•"/>
              <a:defRPr b="0" i="0" sz="3200" u="none" cap="none" strike="noStrike">
                <a:latin typeface="Arial"/>
                <a:ea typeface="Arial"/>
                <a:cs typeface="Arial"/>
                <a:sym typeface="Arial"/>
              </a:defRPr>
            </a:lvl9pPr>
          </a:lstStyle>
          <a:p/>
        </p:txBody>
      </p:sp>
      <p:sp>
        <p:nvSpPr>
          <p:cNvPr id="31" name="Google Shape;31;p68"/>
          <p:cNvSpPr txBox="1"/>
          <p:nvPr>
            <p:ph idx="12" type="sldNum"/>
          </p:nvPr>
        </p:nvSpPr>
        <p:spPr>
          <a:xfrm>
            <a:off x="8737600" y="6356350"/>
            <a:ext cx="2844800" cy="37084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dia">
  <p:cSld name="Titeldia">
    <p:spTree>
      <p:nvGrpSpPr>
        <p:cNvPr id="32" name="Shape 32"/>
        <p:cNvGrpSpPr/>
        <p:nvPr/>
      </p:nvGrpSpPr>
      <p:grpSpPr>
        <a:xfrm>
          <a:off x="0" y="0"/>
          <a:ext cx="0" cy="0"/>
          <a:chOff x="0" y="0"/>
          <a:chExt cx="0" cy="0"/>
        </a:xfrm>
      </p:grpSpPr>
      <p:pic>
        <p:nvPicPr>
          <p:cNvPr id="33" name="Google Shape;33;g7dd0ccb90a_0_771"/>
          <p:cNvPicPr preferRelativeResize="0"/>
          <p:nvPr/>
        </p:nvPicPr>
        <p:blipFill rotWithShape="1">
          <a:blip r:embed="rId2">
            <a:alphaModFix/>
          </a:blip>
          <a:srcRect b="0" l="0" r="0" t="0"/>
          <a:stretch/>
        </p:blipFill>
        <p:spPr>
          <a:xfrm>
            <a:off x="9209968" y="288238"/>
            <a:ext cx="1916859" cy="813600"/>
          </a:xfrm>
          <a:prstGeom prst="rect">
            <a:avLst/>
          </a:prstGeom>
          <a:noFill/>
          <a:ln>
            <a:noFill/>
          </a:ln>
        </p:spPr>
      </p:pic>
      <p:sp>
        <p:nvSpPr>
          <p:cNvPr id="34" name="Google Shape;34;g7dd0ccb90a_0_771"/>
          <p:cNvSpPr txBox="1"/>
          <p:nvPr>
            <p:ph type="ctrTitle"/>
          </p:nvPr>
        </p:nvSpPr>
        <p:spPr>
          <a:xfrm>
            <a:off x="1728000" y="2016000"/>
            <a:ext cx="9888000" cy="2088000"/>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SzPts val="3200"/>
              <a:buNone/>
              <a:defRPr b="0" i="0" sz="54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7dd0ccb90a_0_771"/>
          <p:cNvSpPr txBox="1"/>
          <p:nvPr>
            <p:ph idx="1" type="subTitle"/>
          </p:nvPr>
        </p:nvSpPr>
        <p:spPr>
          <a:xfrm>
            <a:off x="1728000" y="4140000"/>
            <a:ext cx="9888000" cy="1655700"/>
          </a:xfrm>
          <a:prstGeom prst="rect">
            <a:avLst/>
          </a:prstGeom>
          <a:noFill/>
          <a:ln>
            <a:noFill/>
          </a:ln>
        </p:spPr>
        <p:txBody>
          <a:bodyPr anchorCtr="0" anchor="t" bIns="0" lIns="45700" spcFirstLastPara="1" rIns="45700" wrap="square" tIns="45700">
            <a:noAutofit/>
          </a:bodyPr>
          <a:lstStyle>
            <a:lvl1pPr lvl="0" algn="l">
              <a:lnSpc>
                <a:spcPct val="111392"/>
              </a:lnSpc>
              <a:spcBef>
                <a:spcPts val="700"/>
              </a:spcBef>
              <a:spcAft>
                <a:spcPts val="0"/>
              </a:spcAft>
              <a:buSzPts val="1580"/>
              <a:buNone/>
              <a:defRPr sz="1580">
                <a:latin typeface="Arial"/>
                <a:ea typeface="Arial"/>
                <a:cs typeface="Arial"/>
                <a:sym typeface="Arial"/>
              </a:defRPr>
            </a:lvl1pPr>
            <a:lvl2pPr lvl="1" algn="ctr">
              <a:lnSpc>
                <a:spcPct val="100000"/>
              </a:lnSpc>
              <a:spcBef>
                <a:spcPts val="700"/>
              </a:spcBef>
              <a:spcAft>
                <a:spcPts val="0"/>
              </a:spcAft>
              <a:buSzPts val="2000"/>
              <a:buNone/>
              <a:defRPr sz="2000"/>
            </a:lvl2pPr>
            <a:lvl3pPr lvl="2" algn="ctr">
              <a:lnSpc>
                <a:spcPct val="100000"/>
              </a:lnSpc>
              <a:spcBef>
                <a:spcPts val="700"/>
              </a:spcBef>
              <a:spcAft>
                <a:spcPts val="0"/>
              </a:spcAft>
              <a:buSzPts val="1800"/>
              <a:buNone/>
              <a:defRPr sz="1800"/>
            </a:lvl3pPr>
            <a:lvl4pPr lvl="3" algn="ctr">
              <a:lnSpc>
                <a:spcPct val="100000"/>
              </a:lnSpc>
              <a:spcBef>
                <a:spcPts val="700"/>
              </a:spcBef>
              <a:spcAft>
                <a:spcPts val="0"/>
              </a:spcAft>
              <a:buSzPts val="1600"/>
              <a:buNone/>
              <a:defRPr sz="1600"/>
            </a:lvl4pPr>
            <a:lvl5pPr lvl="4" algn="ctr">
              <a:lnSpc>
                <a:spcPct val="100000"/>
              </a:lnSpc>
              <a:spcBef>
                <a:spcPts val="700"/>
              </a:spcBef>
              <a:spcAft>
                <a:spcPts val="0"/>
              </a:spcAft>
              <a:buSzPts val="1600"/>
              <a:buNone/>
              <a:defRPr sz="1600"/>
            </a:lvl5pPr>
            <a:lvl6pPr lvl="5" algn="ctr">
              <a:lnSpc>
                <a:spcPct val="90000"/>
              </a:lnSpc>
              <a:spcBef>
                <a:spcPts val="700"/>
              </a:spcBef>
              <a:spcAft>
                <a:spcPts val="0"/>
              </a:spcAft>
              <a:buSzPts val="1600"/>
              <a:buNone/>
              <a:defRPr sz="1600"/>
            </a:lvl6pPr>
            <a:lvl7pPr lvl="6" algn="ctr">
              <a:lnSpc>
                <a:spcPct val="90000"/>
              </a:lnSpc>
              <a:spcBef>
                <a:spcPts val="700"/>
              </a:spcBef>
              <a:spcAft>
                <a:spcPts val="0"/>
              </a:spcAft>
              <a:buSzPts val="1600"/>
              <a:buNone/>
              <a:defRPr sz="1600"/>
            </a:lvl7pPr>
            <a:lvl8pPr lvl="7" algn="ctr">
              <a:lnSpc>
                <a:spcPct val="90000"/>
              </a:lnSpc>
              <a:spcBef>
                <a:spcPts val="700"/>
              </a:spcBef>
              <a:spcAft>
                <a:spcPts val="0"/>
              </a:spcAft>
              <a:buSzPts val="1600"/>
              <a:buNone/>
              <a:defRPr sz="1600"/>
            </a:lvl8pPr>
            <a:lvl9pPr lvl="8" algn="ctr">
              <a:lnSpc>
                <a:spcPct val="90000"/>
              </a:lnSpc>
              <a:spcBef>
                <a:spcPts val="700"/>
              </a:spcBef>
              <a:spcAft>
                <a:spcPts val="0"/>
              </a:spcAft>
              <a:buSzPts val="1600"/>
              <a:buNone/>
              <a:defRPr sz="1600"/>
            </a:lvl9pPr>
          </a:lstStyle>
          <a:p/>
        </p:txBody>
      </p:sp>
      <p:sp>
        <p:nvSpPr>
          <p:cNvPr id="36" name="Google Shape;36;g7dd0ccb90a_0_771"/>
          <p:cNvSpPr txBox="1"/>
          <p:nvPr>
            <p:ph idx="2" type="body"/>
          </p:nvPr>
        </p:nvSpPr>
        <p:spPr>
          <a:xfrm>
            <a:off x="5901497" y="6361602"/>
            <a:ext cx="5913600" cy="352800"/>
          </a:xfrm>
          <a:prstGeom prst="rect">
            <a:avLst/>
          </a:prstGeom>
          <a:noFill/>
          <a:ln>
            <a:noFill/>
          </a:ln>
        </p:spPr>
        <p:txBody>
          <a:bodyPr anchorCtr="0" anchor="t" bIns="45700" lIns="45700" spcFirstLastPara="1" rIns="45700" wrap="square" tIns="45700">
            <a:noAutofit/>
          </a:bodyPr>
          <a:lstStyle>
            <a:lvl1pPr indent="-228600" lvl="0" marL="457200" algn="r">
              <a:lnSpc>
                <a:spcPct val="100000"/>
              </a:lnSpc>
              <a:spcBef>
                <a:spcPts val="700"/>
              </a:spcBef>
              <a:spcAft>
                <a:spcPts val="0"/>
              </a:spcAft>
              <a:buClr>
                <a:schemeClr val="dk1"/>
              </a:buClr>
              <a:buSzPts val="1700"/>
              <a:buNone/>
              <a:defRPr sz="1700">
                <a:solidFill>
                  <a:schemeClr val="dk1"/>
                </a:solidFill>
                <a:latin typeface="Arial"/>
                <a:ea typeface="Arial"/>
                <a:cs typeface="Arial"/>
                <a:sym typeface="Arial"/>
              </a:defRPr>
            </a:lvl1pPr>
            <a:lvl2pPr indent="-342900" lvl="1" marL="914400" algn="l">
              <a:lnSpc>
                <a:spcPct val="100000"/>
              </a:lnSpc>
              <a:spcBef>
                <a:spcPts val="700"/>
              </a:spcBef>
              <a:spcAft>
                <a:spcPts val="0"/>
              </a:spcAft>
              <a:buSzPts val="1800"/>
              <a:buChar char="▪"/>
              <a:defRPr/>
            </a:lvl2pPr>
            <a:lvl3pPr indent="-342900" lvl="2" marL="1371600" algn="l">
              <a:lnSpc>
                <a:spcPct val="100000"/>
              </a:lnSpc>
              <a:spcBef>
                <a:spcPts val="700"/>
              </a:spcBef>
              <a:spcAft>
                <a:spcPts val="0"/>
              </a:spcAft>
              <a:buSzPts val="1800"/>
              <a:buChar char="&gt;"/>
              <a:defRPr/>
            </a:lvl3pPr>
            <a:lvl4pPr indent="-342900" lvl="3" marL="1828800" algn="l">
              <a:lnSpc>
                <a:spcPct val="100000"/>
              </a:lnSpc>
              <a:spcBef>
                <a:spcPts val="700"/>
              </a:spcBef>
              <a:spcAft>
                <a:spcPts val="0"/>
              </a:spcAft>
              <a:buSzPts val="1800"/>
              <a:buChar char="▪"/>
              <a:defRPr/>
            </a:lvl4pPr>
            <a:lvl5pPr indent="-342900" lvl="4" marL="2286000" algn="l">
              <a:lnSpc>
                <a:spcPct val="100000"/>
              </a:lnSpc>
              <a:spcBef>
                <a:spcPts val="700"/>
              </a:spcBef>
              <a:spcAft>
                <a:spcPts val="0"/>
              </a:spcAft>
              <a:buSzPts val="1800"/>
              <a:buChar char="&gt;"/>
              <a:defRPr/>
            </a:lvl5pPr>
            <a:lvl6pPr indent="-342900" lvl="5" marL="2743200" algn="l">
              <a:lnSpc>
                <a:spcPct val="90000"/>
              </a:lnSpc>
              <a:spcBef>
                <a:spcPts val="700"/>
              </a:spcBef>
              <a:spcAft>
                <a:spcPts val="0"/>
              </a:spcAft>
              <a:buSzPts val="1800"/>
              <a:buChar char="•"/>
              <a:defRPr/>
            </a:lvl6pPr>
            <a:lvl7pPr indent="-342900" lvl="6" marL="3200400" algn="l">
              <a:lnSpc>
                <a:spcPct val="90000"/>
              </a:lnSpc>
              <a:spcBef>
                <a:spcPts val="700"/>
              </a:spcBef>
              <a:spcAft>
                <a:spcPts val="0"/>
              </a:spcAft>
              <a:buSzPts val="1800"/>
              <a:buChar char="•"/>
              <a:defRPr/>
            </a:lvl7pPr>
            <a:lvl8pPr indent="-342900" lvl="7" marL="3657600" algn="l">
              <a:lnSpc>
                <a:spcPct val="90000"/>
              </a:lnSpc>
              <a:spcBef>
                <a:spcPts val="700"/>
              </a:spcBef>
              <a:spcAft>
                <a:spcPts val="0"/>
              </a:spcAft>
              <a:buSzPts val="1800"/>
              <a:buChar char="•"/>
              <a:defRPr/>
            </a:lvl8pPr>
            <a:lvl9pPr indent="-342900" lvl="8" marL="4114800" algn="l">
              <a:lnSpc>
                <a:spcPct val="90000"/>
              </a:lnSpc>
              <a:spcBef>
                <a:spcPts val="7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 name="Shape 37"/>
        <p:cNvGrpSpPr/>
        <p:nvPr/>
      </p:nvGrpSpPr>
      <p:grpSpPr>
        <a:xfrm>
          <a:off x="0" y="0"/>
          <a:ext cx="0" cy="0"/>
          <a:chOff x="0" y="0"/>
          <a:chExt cx="0" cy="0"/>
        </a:xfrm>
      </p:grpSpPr>
      <p:sp>
        <p:nvSpPr>
          <p:cNvPr id="38" name="Google Shape;38;p72"/>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72"/>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Clr>
                <a:schemeClr val="dk1"/>
              </a:buClr>
              <a:buSzPts val="1400"/>
              <a:buChar char="○"/>
              <a:defRPr/>
            </a:lvl2pPr>
            <a:lvl3pPr indent="-317500" lvl="2" marL="1371600" algn="l">
              <a:lnSpc>
                <a:spcPct val="100000"/>
              </a:lnSpc>
              <a:spcBef>
                <a:spcPts val="0"/>
              </a:spcBef>
              <a:spcAft>
                <a:spcPts val="0"/>
              </a:spcAft>
              <a:buClr>
                <a:schemeClr val="dk1"/>
              </a:buClr>
              <a:buSzPts val="1400"/>
              <a:buChar char="■"/>
              <a:defRPr/>
            </a:lvl3pPr>
            <a:lvl4pPr indent="-317500" lvl="3" marL="1828800" algn="l">
              <a:lnSpc>
                <a:spcPct val="100000"/>
              </a:lnSpc>
              <a:spcBef>
                <a:spcPts val="0"/>
              </a:spcBef>
              <a:spcAft>
                <a:spcPts val="0"/>
              </a:spcAft>
              <a:buClr>
                <a:schemeClr val="dk1"/>
              </a:buClr>
              <a:buSzPts val="1400"/>
              <a:buChar char="●"/>
              <a:defRPr/>
            </a:lvl4pPr>
            <a:lvl5pPr indent="-317500" lvl="4" marL="2286000" algn="l">
              <a:lnSpc>
                <a:spcPct val="10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40" name="Google Shape;40;p7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co">
  <p:cSld name="Blanco">
    <p:spTree>
      <p:nvGrpSpPr>
        <p:cNvPr id="41" name="Shape 41"/>
        <p:cNvGrpSpPr/>
        <p:nvPr/>
      </p:nvGrpSpPr>
      <p:grpSpPr>
        <a:xfrm>
          <a:off x="0" y="0"/>
          <a:ext cx="0" cy="0"/>
          <a:chOff x="0" y="0"/>
          <a:chExt cx="0" cy="0"/>
        </a:xfrm>
      </p:grpSpPr>
      <p:sp>
        <p:nvSpPr>
          <p:cNvPr id="42" name="Google Shape;42;p69"/>
          <p:cNvSpPr txBox="1"/>
          <p:nvPr>
            <p:ph idx="11" type="ftr"/>
          </p:nvPr>
        </p:nvSpPr>
        <p:spPr>
          <a:xfrm>
            <a:off x="591570" y="6605192"/>
            <a:ext cx="7488000" cy="17692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9"/>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44" name="Google Shape;44;p69"/>
          <p:cNvSpPr txBox="1"/>
          <p:nvPr>
            <p:ph idx="10" type="dt"/>
          </p:nvPr>
        </p:nvSpPr>
        <p:spPr>
          <a:xfrm>
            <a:off x="8079572" y="6603110"/>
            <a:ext cx="3524748" cy="174732"/>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5" name="Shape 45"/>
        <p:cNvGrpSpPr/>
        <p:nvPr/>
      </p:nvGrpSpPr>
      <p:grpSpPr>
        <a:xfrm>
          <a:off x="0" y="0"/>
          <a:ext cx="0" cy="0"/>
          <a:chOff x="0" y="0"/>
          <a:chExt cx="0" cy="0"/>
        </a:xfrm>
      </p:grpSpPr>
      <p:sp>
        <p:nvSpPr>
          <p:cNvPr id="46" name="Google Shape;46;p70"/>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63333"/>
              </a:lnSpc>
              <a:spcBef>
                <a:spcPts val="0"/>
              </a:spcBef>
              <a:spcAft>
                <a:spcPts val="0"/>
              </a:spcAft>
              <a:buClr>
                <a:schemeClr val="dk1"/>
              </a:buClr>
              <a:buSzPts val="4500"/>
              <a:buFont typeface="Arial"/>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70"/>
          <p:cNvSpPr txBox="1"/>
          <p:nvPr>
            <p:ph idx="1" type="subTitle"/>
          </p:nvPr>
        </p:nvSpPr>
        <p:spPr>
          <a:xfrm>
            <a:off x="1524000" y="3602037"/>
            <a:ext cx="9144000" cy="1655600"/>
          </a:xfrm>
          <a:prstGeom prst="rect">
            <a:avLst/>
          </a:prstGeom>
          <a:noFill/>
          <a:ln>
            <a:noFill/>
          </a:ln>
        </p:spPr>
        <p:txBody>
          <a:bodyPr anchorCtr="0" anchor="t" bIns="34275" lIns="0" spcFirstLastPara="1" rIns="0" wrap="square" tIns="0">
            <a:noAutofit/>
          </a:bodyPr>
          <a:lstStyle>
            <a:lvl1pPr lvl="0" algn="ctr">
              <a:lnSpc>
                <a:spcPct val="90000"/>
              </a:lnSpc>
              <a:spcBef>
                <a:spcPts val="267"/>
              </a:spcBef>
              <a:spcAft>
                <a:spcPts val="0"/>
              </a:spcAft>
              <a:buClr>
                <a:schemeClr val="dk1"/>
              </a:buClr>
              <a:buSzPts val="1600"/>
              <a:buFont typeface="Arial"/>
              <a:buNone/>
              <a:defRPr sz="2400"/>
            </a:lvl1pPr>
            <a:lvl2pPr lvl="1" algn="ctr">
              <a:lnSpc>
                <a:spcPct val="90000"/>
              </a:lnSpc>
              <a:spcBef>
                <a:spcPts val="267"/>
              </a:spcBef>
              <a:spcAft>
                <a:spcPts val="0"/>
              </a:spcAft>
              <a:buClr>
                <a:srgbClr val="7F7F7F"/>
              </a:buClr>
              <a:buSzPts val="1100"/>
              <a:buFont typeface="Arial"/>
              <a:buNone/>
              <a:defRPr sz="2000"/>
            </a:lvl2pPr>
            <a:lvl3pPr lvl="2" algn="ctr">
              <a:lnSpc>
                <a:spcPct val="90000"/>
              </a:lnSpc>
              <a:spcBef>
                <a:spcPts val="267"/>
              </a:spcBef>
              <a:spcAft>
                <a:spcPts val="0"/>
              </a:spcAft>
              <a:buClr>
                <a:schemeClr val="dk1"/>
              </a:buClr>
              <a:buSzPts val="1200"/>
              <a:buFont typeface="Arial"/>
              <a:buNone/>
              <a:defRPr sz="1867"/>
            </a:lvl3pPr>
            <a:lvl4pPr lvl="3" algn="ctr">
              <a:lnSpc>
                <a:spcPct val="90000"/>
              </a:lnSpc>
              <a:spcBef>
                <a:spcPts val="267"/>
              </a:spcBef>
              <a:spcAft>
                <a:spcPts val="0"/>
              </a:spcAft>
              <a:buClr>
                <a:schemeClr val="dk1"/>
              </a:buClr>
              <a:buSzPts val="900"/>
              <a:buFont typeface="Arial"/>
              <a:buNone/>
              <a:defRPr sz="1600"/>
            </a:lvl4pPr>
            <a:lvl5pPr lvl="4" algn="ctr">
              <a:lnSpc>
                <a:spcPct val="90000"/>
              </a:lnSpc>
              <a:spcBef>
                <a:spcPts val="267"/>
              </a:spcBef>
              <a:spcAft>
                <a:spcPts val="0"/>
              </a:spcAft>
              <a:buClr>
                <a:schemeClr val="dk1"/>
              </a:buClr>
              <a:buSzPts val="1100"/>
              <a:buFont typeface="Arial"/>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p:txBody>
      </p:sp>
      <p:sp>
        <p:nvSpPr>
          <p:cNvPr id="48" name="Google Shape;48;p70"/>
          <p:cNvSpPr txBox="1"/>
          <p:nvPr>
            <p:ph idx="10" type="dt"/>
          </p:nvPr>
        </p:nvSpPr>
        <p:spPr>
          <a:xfrm>
            <a:off x="4067833" y="6336000"/>
            <a:ext cx="1200000" cy="3600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dk2"/>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9pPr>
          </a:lstStyle>
          <a:p/>
        </p:txBody>
      </p:sp>
      <p:sp>
        <p:nvSpPr>
          <p:cNvPr id="49" name="Google Shape;49;p70"/>
          <p:cNvSpPr txBox="1"/>
          <p:nvPr>
            <p:ph idx="11" type="ftr"/>
          </p:nvPr>
        </p:nvSpPr>
        <p:spPr>
          <a:xfrm>
            <a:off x="5324524" y="6336000"/>
            <a:ext cx="2520000" cy="3600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chemeClr val="dk2"/>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rgbClr val="000000"/>
                </a:solidFill>
                <a:latin typeface="Arial"/>
                <a:ea typeface="Arial"/>
                <a:cs typeface="Arial"/>
                <a:sym typeface="Arial"/>
              </a:defRPr>
            </a:lvl9pPr>
          </a:lstStyle>
          <a:p/>
        </p:txBody>
      </p:sp>
      <p:sp>
        <p:nvSpPr>
          <p:cNvPr id="50" name="Google Shape;50;p70"/>
          <p:cNvSpPr txBox="1"/>
          <p:nvPr>
            <p:ph idx="12" type="sldNum"/>
          </p:nvPr>
        </p:nvSpPr>
        <p:spPr>
          <a:xfrm>
            <a:off x="7926148" y="6336000"/>
            <a:ext cx="720000" cy="3600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 name="Shape 51"/>
        <p:cNvGrpSpPr/>
        <p:nvPr/>
      </p:nvGrpSpPr>
      <p:grpSpPr>
        <a:xfrm>
          <a:off x="0" y="0"/>
          <a:ext cx="0" cy="0"/>
          <a:chOff x="0" y="0"/>
          <a:chExt cx="0" cy="0"/>
        </a:xfrm>
      </p:grpSpPr>
      <p:sp>
        <p:nvSpPr>
          <p:cNvPr id="52" name="Google Shape;52;p71"/>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3600"/>
              <a:buFont typeface="Arial"/>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53" name="Google Shape;53;p7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64"/>
          <p:cNvSpPr txBox="1"/>
          <p:nvPr>
            <p:ph idx="1" type="body"/>
          </p:nvPr>
        </p:nvSpPr>
        <p:spPr>
          <a:xfrm>
            <a:off x="838201" y="1482215"/>
            <a:ext cx="10515600" cy="499232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700"/>
              </a:spcBef>
              <a:spcAft>
                <a:spcPts val="0"/>
              </a:spcAft>
              <a:buClr>
                <a:schemeClr val="accent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100000"/>
              </a:lnSpc>
              <a:spcBef>
                <a:spcPts val="7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700"/>
              </a:spcBef>
              <a:spcAft>
                <a:spcPts val="0"/>
              </a:spcAft>
              <a:buClr>
                <a:schemeClr val="dk1"/>
              </a:buClr>
              <a:buSzPts val="2000"/>
              <a:buFont typeface="Arial"/>
              <a:buChar char="&gt;"/>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7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700"/>
              </a:spcBef>
              <a:spcAft>
                <a:spcPts val="0"/>
              </a:spcAft>
              <a:buClr>
                <a:schemeClr val="dk1"/>
              </a:buClr>
              <a:buSzPts val="1800"/>
              <a:buFont typeface="Arial"/>
              <a:buChar char="&gt;"/>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64"/>
          <p:cNvSpPr/>
          <p:nvPr/>
        </p:nvSpPr>
        <p:spPr>
          <a:xfrm>
            <a:off x="1" y="0"/>
            <a:ext cx="431371"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64"/>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 name="Shape 148"/>
        <p:cNvGrpSpPr/>
        <p:nvPr/>
      </p:nvGrpSpPr>
      <p:grpSpPr>
        <a:xfrm>
          <a:off x="0" y="0"/>
          <a:ext cx="0" cy="0"/>
          <a:chOff x="0" y="0"/>
          <a:chExt cx="0" cy="0"/>
        </a:xfrm>
      </p:grpSpPr>
      <p:sp>
        <p:nvSpPr>
          <p:cNvPr id="149" name="Google Shape;149;g71eeb774cb_0_154"/>
          <p:cNvSpPr txBox="1"/>
          <p:nvPr>
            <p:ph idx="1" type="body"/>
          </p:nvPr>
        </p:nvSpPr>
        <p:spPr>
          <a:xfrm>
            <a:off x="838201" y="1482215"/>
            <a:ext cx="10515600" cy="4992300"/>
          </a:xfrm>
          <a:prstGeom prst="rect">
            <a:avLst/>
          </a:prstGeom>
          <a:noFill/>
          <a:ln>
            <a:noFill/>
          </a:ln>
        </p:spPr>
        <p:txBody>
          <a:bodyPr anchorCtr="0" anchor="t" bIns="52725" lIns="105500" spcFirstLastPara="1" rIns="105500" wrap="square" tIns="52725">
            <a:noAutofit/>
          </a:bodyPr>
          <a:lstStyle>
            <a:lvl1pPr indent="-228600" lvl="0" marL="457200" marR="0" rtl="0" algn="l">
              <a:lnSpc>
                <a:spcPct val="100000"/>
              </a:lnSpc>
              <a:spcBef>
                <a:spcPts val="800"/>
              </a:spcBef>
              <a:spcAft>
                <a:spcPts val="0"/>
              </a:spcAft>
              <a:buClr>
                <a:schemeClr val="accent1"/>
              </a:buClr>
              <a:buSzPts val="2800"/>
              <a:buFont typeface="Arial"/>
              <a:buNone/>
              <a:defRPr b="0" i="0" sz="2800" u="none" cap="none" strike="noStrike">
                <a:solidFill>
                  <a:schemeClr val="dk1"/>
                </a:solidFill>
                <a:latin typeface="Calibri"/>
                <a:ea typeface="Calibri"/>
                <a:cs typeface="Calibri"/>
                <a:sym typeface="Calibri"/>
              </a:defRPr>
            </a:lvl1pPr>
            <a:lvl2pPr indent="-406400" lvl="1" marL="914400" marR="0" rtl="0" algn="l">
              <a:lnSpc>
                <a:spcPct val="100000"/>
              </a:lnSpc>
              <a:spcBef>
                <a:spcPts val="8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2pPr>
            <a:lvl3pPr indent="-374650" lvl="2" marL="1371600" marR="0" rtl="0" algn="l">
              <a:lnSpc>
                <a:spcPct val="100000"/>
              </a:lnSpc>
              <a:spcBef>
                <a:spcPts val="800"/>
              </a:spcBef>
              <a:spcAft>
                <a:spcPts val="0"/>
              </a:spcAft>
              <a:buClr>
                <a:schemeClr val="dk1"/>
              </a:buClr>
              <a:buSzPts val="2300"/>
              <a:buFont typeface="Arial"/>
              <a:buChar char="&gt;"/>
              <a:defRPr b="0" i="0" sz="2300" u="none" cap="none" strike="noStrike">
                <a:solidFill>
                  <a:schemeClr val="dk1"/>
                </a:solidFill>
                <a:latin typeface="Calibri"/>
                <a:ea typeface="Calibri"/>
                <a:cs typeface="Calibri"/>
                <a:sym typeface="Calibri"/>
              </a:defRPr>
            </a:lvl3pPr>
            <a:lvl4pPr indent="-361950" lvl="3" marL="1828800" marR="0" rtl="0" algn="l">
              <a:lnSpc>
                <a:spcPct val="10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4pPr>
            <a:lvl5pPr indent="-361950" lvl="4" marL="2286000" marR="0" rtl="0" algn="l">
              <a:lnSpc>
                <a:spcPct val="100000"/>
              </a:lnSpc>
              <a:spcBef>
                <a:spcPts val="800"/>
              </a:spcBef>
              <a:spcAft>
                <a:spcPts val="0"/>
              </a:spcAft>
              <a:buClr>
                <a:schemeClr val="dk1"/>
              </a:buClr>
              <a:buSzPts val="2100"/>
              <a:buFont typeface="Arial"/>
              <a:buChar char="&gt;"/>
              <a:defRPr b="0" i="0" sz="2100" u="none" cap="none" strike="noStrike">
                <a:solidFill>
                  <a:schemeClr val="dk1"/>
                </a:solidFill>
                <a:latin typeface="Calibri"/>
                <a:ea typeface="Calibri"/>
                <a:cs typeface="Calibri"/>
                <a:sym typeface="Calibri"/>
              </a:defRPr>
            </a:lvl5pPr>
            <a:lvl6pPr indent="-361950" lvl="5" marL="27432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lnSpc>
                <a:spcPct val="90000"/>
              </a:lnSpc>
              <a:spcBef>
                <a:spcPts val="5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150" name="Google Shape;150;g71eeb774cb_0_154"/>
          <p:cNvSpPr/>
          <p:nvPr/>
        </p:nvSpPr>
        <p:spPr>
          <a:xfrm>
            <a:off x="0" y="0"/>
            <a:ext cx="431100" cy="6858000"/>
          </a:xfrm>
          <a:prstGeom prst="rect">
            <a:avLst/>
          </a:prstGeom>
          <a:solidFill>
            <a:srgbClr val="FFFF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sp>
        <p:nvSpPr>
          <p:cNvPr id="151" name="Google Shape;151;g71eeb774cb_0_154"/>
          <p:cNvSpPr txBox="1"/>
          <p:nvPr>
            <p:ph type="title"/>
          </p:nvPr>
        </p:nvSpPr>
        <p:spPr>
          <a:xfrm>
            <a:off x="838201" y="365126"/>
            <a:ext cx="10515600" cy="984300"/>
          </a:xfrm>
          <a:prstGeom prst="rect">
            <a:avLst/>
          </a:prstGeom>
          <a:noFill/>
          <a:ln>
            <a:noFill/>
          </a:ln>
        </p:spPr>
        <p:txBody>
          <a:bodyPr anchorCtr="0" anchor="t" bIns="52725" lIns="105500" spcFirstLastPara="1" rIns="105500" wrap="square" tIns="52725">
            <a:noAutofit/>
          </a:bodyPr>
          <a:lstStyle>
            <a:lvl1pPr lvl="0" marR="0" rtl="0" algn="l">
              <a:lnSpc>
                <a:spcPct val="9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spcBef>
                <a:spcPts val="0"/>
              </a:spcBef>
              <a:spcAft>
                <a:spcPts val="0"/>
              </a:spcAft>
              <a:buSzPts val="1600"/>
              <a:buNone/>
              <a:defRPr sz="2100"/>
            </a:lvl2pPr>
            <a:lvl3pPr lvl="2" rtl="0">
              <a:spcBef>
                <a:spcPts val="0"/>
              </a:spcBef>
              <a:spcAft>
                <a:spcPts val="0"/>
              </a:spcAft>
              <a:buSzPts val="1600"/>
              <a:buNone/>
              <a:defRPr sz="2100"/>
            </a:lvl3pPr>
            <a:lvl4pPr lvl="3" rtl="0">
              <a:spcBef>
                <a:spcPts val="0"/>
              </a:spcBef>
              <a:spcAft>
                <a:spcPts val="0"/>
              </a:spcAft>
              <a:buSzPts val="1600"/>
              <a:buNone/>
              <a:defRPr sz="2100"/>
            </a:lvl4pPr>
            <a:lvl5pPr lvl="4" rtl="0">
              <a:spcBef>
                <a:spcPts val="0"/>
              </a:spcBef>
              <a:spcAft>
                <a:spcPts val="0"/>
              </a:spcAft>
              <a:buSzPts val="1600"/>
              <a:buNone/>
              <a:defRPr sz="2100"/>
            </a:lvl5pPr>
            <a:lvl6pPr lvl="5" rtl="0">
              <a:spcBef>
                <a:spcPts val="0"/>
              </a:spcBef>
              <a:spcAft>
                <a:spcPts val="0"/>
              </a:spcAft>
              <a:buSzPts val="1600"/>
              <a:buNone/>
              <a:defRPr sz="2100"/>
            </a:lvl6pPr>
            <a:lvl7pPr lvl="6" rtl="0">
              <a:spcBef>
                <a:spcPts val="0"/>
              </a:spcBef>
              <a:spcAft>
                <a:spcPts val="0"/>
              </a:spcAft>
              <a:buSzPts val="1600"/>
              <a:buNone/>
              <a:defRPr sz="2100"/>
            </a:lvl7pPr>
            <a:lvl8pPr lvl="7" rtl="0">
              <a:spcBef>
                <a:spcPts val="0"/>
              </a:spcBef>
              <a:spcAft>
                <a:spcPts val="0"/>
              </a:spcAft>
              <a:buSzPts val="1600"/>
              <a:buNone/>
              <a:defRPr sz="2100"/>
            </a:lvl8pPr>
            <a:lvl9pPr lvl="8" rtl="0">
              <a:spcBef>
                <a:spcPts val="0"/>
              </a:spcBef>
              <a:spcAft>
                <a:spcPts val="0"/>
              </a:spcAft>
              <a:buSzPts val="1600"/>
              <a:buNone/>
              <a:defRPr sz="2100"/>
            </a:lvl9pPr>
          </a:lstStyle>
          <a:p/>
        </p:txBody>
      </p:sp>
      <p:sp>
        <p:nvSpPr>
          <p:cNvPr id="152" name="Google Shape;152;g71eeb774cb_0_154"/>
          <p:cNvSpPr txBox="1"/>
          <p:nvPr>
            <p:ph idx="12" type="sldNum"/>
          </p:nvPr>
        </p:nvSpPr>
        <p:spPr>
          <a:xfrm>
            <a:off x="10694403" y="6558837"/>
            <a:ext cx="909900" cy="261600"/>
          </a:xfrm>
          <a:prstGeom prst="rect">
            <a:avLst/>
          </a:prstGeom>
          <a:noFill/>
          <a:ln>
            <a:noFill/>
          </a:ln>
        </p:spPr>
        <p:txBody>
          <a:bodyPr anchorCtr="0" anchor="ctr" bIns="52725" lIns="52725" spcFirstLastPara="1" rIns="52725" wrap="square" tIns="52725">
            <a:noAutofit/>
          </a:bodyPr>
          <a:lstStyle>
            <a:lvl1pPr indent="0" lvl="0" marL="0" marR="0" rtl="0" algn="r">
              <a:spcBef>
                <a:spcPts val="0"/>
              </a:spcBef>
              <a:buNone/>
              <a:defRPr b="0" i="0" sz="1300" u="none" cap="none" strike="noStrike">
                <a:solidFill>
                  <a:schemeClr val="dk2"/>
                </a:solidFill>
                <a:latin typeface="Arial"/>
                <a:ea typeface="Arial"/>
                <a:cs typeface="Arial"/>
                <a:sym typeface="Arial"/>
              </a:defRPr>
            </a:lvl1pPr>
            <a:lvl2pPr indent="0" lvl="1" marL="0" marR="0" rtl="0" algn="r">
              <a:spcBef>
                <a:spcPts val="0"/>
              </a:spcBef>
              <a:buNone/>
              <a:defRPr b="0" i="0" sz="1300" u="none" cap="none" strike="noStrike">
                <a:solidFill>
                  <a:schemeClr val="dk2"/>
                </a:solidFill>
                <a:latin typeface="Arial"/>
                <a:ea typeface="Arial"/>
                <a:cs typeface="Arial"/>
                <a:sym typeface="Arial"/>
              </a:defRPr>
            </a:lvl2pPr>
            <a:lvl3pPr indent="0" lvl="2" marL="0" marR="0" rtl="0" algn="r">
              <a:spcBef>
                <a:spcPts val="0"/>
              </a:spcBef>
              <a:buNone/>
              <a:defRPr b="0" i="0" sz="1300" u="none" cap="none" strike="noStrike">
                <a:solidFill>
                  <a:schemeClr val="dk2"/>
                </a:solidFill>
                <a:latin typeface="Arial"/>
                <a:ea typeface="Arial"/>
                <a:cs typeface="Arial"/>
                <a:sym typeface="Arial"/>
              </a:defRPr>
            </a:lvl3pPr>
            <a:lvl4pPr indent="0" lvl="3" marL="0" marR="0" rtl="0" algn="r">
              <a:spcBef>
                <a:spcPts val="0"/>
              </a:spcBef>
              <a:buNone/>
              <a:defRPr b="0" i="0" sz="1300" u="none" cap="none" strike="noStrike">
                <a:solidFill>
                  <a:schemeClr val="dk2"/>
                </a:solidFill>
                <a:latin typeface="Arial"/>
                <a:ea typeface="Arial"/>
                <a:cs typeface="Arial"/>
                <a:sym typeface="Arial"/>
              </a:defRPr>
            </a:lvl4pPr>
            <a:lvl5pPr indent="0" lvl="4" marL="0" marR="0" rtl="0" algn="r">
              <a:spcBef>
                <a:spcPts val="0"/>
              </a:spcBef>
              <a:buNone/>
              <a:defRPr b="0" i="0" sz="1300" u="none" cap="none" strike="noStrike">
                <a:solidFill>
                  <a:schemeClr val="dk2"/>
                </a:solidFill>
                <a:latin typeface="Arial"/>
                <a:ea typeface="Arial"/>
                <a:cs typeface="Arial"/>
                <a:sym typeface="Arial"/>
              </a:defRPr>
            </a:lvl5pPr>
            <a:lvl6pPr indent="0" lvl="5" marL="0" marR="0" rtl="0" algn="r">
              <a:spcBef>
                <a:spcPts val="0"/>
              </a:spcBef>
              <a:buNone/>
              <a:defRPr b="0" i="0" sz="1300" u="none" cap="none" strike="noStrike">
                <a:solidFill>
                  <a:schemeClr val="dk2"/>
                </a:solidFill>
                <a:latin typeface="Arial"/>
                <a:ea typeface="Arial"/>
                <a:cs typeface="Arial"/>
                <a:sym typeface="Arial"/>
              </a:defRPr>
            </a:lvl6pPr>
            <a:lvl7pPr indent="0" lvl="6" marL="0" marR="0" rtl="0" algn="r">
              <a:spcBef>
                <a:spcPts val="0"/>
              </a:spcBef>
              <a:buNone/>
              <a:defRPr b="0" i="0" sz="1300" u="none" cap="none" strike="noStrike">
                <a:solidFill>
                  <a:schemeClr val="dk2"/>
                </a:solidFill>
                <a:latin typeface="Arial"/>
                <a:ea typeface="Arial"/>
                <a:cs typeface="Arial"/>
                <a:sym typeface="Arial"/>
              </a:defRPr>
            </a:lvl7pPr>
            <a:lvl8pPr indent="0" lvl="7" marL="0" marR="0" rtl="0" algn="r">
              <a:spcBef>
                <a:spcPts val="0"/>
              </a:spcBef>
              <a:buNone/>
              <a:defRPr b="0" i="0" sz="1300" u="none" cap="none" strike="noStrike">
                <a:solidFill>
                  <a:schemeClr val="dk2"/>
                </a:solidFill>
                <a:latin typeface="Arial"/>
                <a:ea typeface="Arial"/>
                <a:cs typeface="Arial"/>
                <a:sym typeface="Arial"/>
              </a:defRPr>
            </a:lvl8pPr>
            <a:lvl9pPr indent="0" lvl="8" marL="0" marR="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BE"/>
              <a:t>‹#›</a:t>
            </a:fld>
            <a:endParaRPr/>
          </a:p>
        </p:txBody>
      </p:sp>
      <p:sp>
        <p:nvSpPr>
          <p:cNvPr id="153" name="Google Shape;153;g71eeb774cb_0_154"/>
          <p:cNvSpPr txBox="1"/>
          <p:nvPr>
            <p:ph idx="10" type="dt"/>
          </p:nvPr>
        </p:nvSpPr>
        <p:spPr>
          <a:xfrm>
            <a:off x="8079572" y="6603110"/>
            <a:ext cx="3524700" cy="174900"/>
          </a:xfrm>
          <a:prstGeom prst="rect">
            <a:avLst/>
          </a:prstGeom>
          <a:noFill/>
          <a:ln>
            <a:noFill/>
          </a:ln>
        </p:spPr>
        <p:txBody>
          <a:bodyPr anchorCtr="0" anchor="ctr" bIns="52725" lIns="105500" spcFirstLastPara="1" rIns="105500" wrap="square" tIns="52725">
            <a:noAutofit/>
          </a:bodyPr>
          <a:lstStyle>
            <a:lvl1pPr lvl="0" marR="0" rtl="0" algn="r">
              <a:spcBef>
                <a:spcPts val="0"/>
              </a:spcBef>
              <a:spcAft>
                <a:spcPts val="0"/>
              </a:spcAft>
              <a:buSzPts val="1600"/>
              <a:buNone/>
              <a:defRPr b="0" i="0" sz="1300" u="none" cap="none" strike="noStrike">
                <a:solidFill>
                  <a:schemeClr val="dk2"/>
                </a:solidFill>
                <a:latin typeface="Arial"/>
                <a:ea typeface="Arial"/>
                <a:cs typeface="Arial"/>
                <a:sym typeface="Arial"/>
              </a:defRPr>
            </a:lvl1pPr>
            <a:lvl2pPr lvl="1"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2pPr>
            <a:lvl3pPr lvl="2"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3pPr>
            <a:lvl4pPr lvl="3"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4pPr>
            <a:lvl5pPr lvl="4"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5pPr>
            <a:lvl6pPr lvl="5"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6pPr>
            <a:lvl7pPr lvl="6"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7pPr>
            <a:lvl8pPr lvl="7"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8pPr>
            <a:lvl9pPr lvl="8" marR="0" rtl="0" algn="l">
              <a:spcBef>
                <a:spcPts val="0"/>
              </a:spcBef>
              <a:spcAft>
                <a:spcPts val="0"/>
              </a:spcAft>
              <a:buSzPts val="1600"/>
              <a:buNone/>
              <a:defRPr b="0" i="0" sz="21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hyperlink" Target="https://overheid.vlaanderen.be/opleiding/publieke-werkgroepen-oslo-culureel-erfgoed"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cjsm.be/cultuur/themas/e-cultuur-en-digitalisering/visienota" TargetMode="External"/><Relationship Id="rId4" Type="http://schemas.openxmlformats.org/officeDocument/2006/relationships/hyperlink" Target="https://cjsm.be/cultuur/sites/cjsm.cultuur/files/public/190316_delaware_-_integratie_provinciale_erfgoeddatabanken_0.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jpg"/><Relationship Id="rId4"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jpg"/><Relationship Id="rId4"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jp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vclock.com/timer/#countdown=00:15:00"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8.jpg"/><Relationship Id="rId4" Type="http://schemas.openxmlformats.org/officeDocument/2006/relationships/image" Target="../media/image3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8.jpg"/><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8.jpg"/><Relationship Id="rId4" Type="http://schemas.openxmlformats.org/officeDocument/2006/relationships/image" Target="../media/image3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2.jpg"/><Relationship Id="rId4" Type="http://schemas.openxmlformats.org/officeDocument/2006/relationships/image" Target="../media/image4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2.jpg"/><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joinup.ec.europa.eu/solution/dcat-application-profile-data-portals-europe" TargetMode="External"/><Relationship Id="rId4" Type="http://schemas.openxmlformats.org/officeDocument/2006/relationships/image" Target="../media/image15.png"/><Relationship Id="rId9" Type="http://schemas.openxmlformats.org/officeDocument/2006/relationships/hyperlink" Target="https://joinup.ec.europa.eu/rdf_entity/http_e_f_fdata_ceuropa_ceu_fw21_f73920f8b_b6c65_b4c82_bbe8c_b23a6d2cc4d58/about" TargetMode="External"/><Relationship Id="rId5" Type="http://schemas.openxmlformats.org/officeDocument/2006/relationships/hyperlink" Target="http://data.europa.eu/w21/322eb58a-08d9-4721-b179-7b62b097304d" TargetMode="External"/><Relationship Id="rId6" Type="http://schemas.openxmlformats.org/officeDocument/2006/relationships/image" Target="../media/image17.png"/><Relationship Id="rId7" Type="http://schemas.openxmlformats.org/officeDocument/2006/relationships/hyperlink" Target="http://data.europa.eu/w21/8d58d3f4-5013-4aa3-8c39-4f0059460da7" TargetMode="External"/><Relationship Id="rId8" Type="http://schemas.openxmlformats.org/officeDocument/2006/relationships/image" Target="../media/image14.png"/><Relationship Id="rId11" Type="http://schemas.openxmlformats.org/officeDocument/2006/relationships/image" Target="../media/image26.png"/><Relationship Id="rId10"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2.jpg"/><Relationship Id="rId4" Type="http://schemas.openxmlformats.org/officeDocument/2006/relationships/image" Target="../media/image4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4.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71eeb774cb_0_273"/>
          <p:cNvSpPr txBox="1"/>
          <p:nvPr>
            <p:ph idx="1" type="subTitle"/>
          </p:nvPr>
        </p:nvSpPr>
        <p:spPr>
          <a:xfrm>
            <a:off x="645680" y="4034162"/>
            <a:ext cx="6270000" cy="111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nl-BE"/>
              <a:t>26 maart 2020</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rPr lang="nl-BE"/>
              <a:t>Welkom! We starten om 13u.</a:t>
            </a:r>
            <a:endParaRPr/>
          </a:p>
        </p:txBody>
      </p:sp>
      <p:sp>
        <p:nvSpPr>
          <p:cNvPr id="234" name="Google Shape;234;g71eeb774cb_0_273"/>
          <p:cNvSpPr txBox="1"/>
          <p:nvPr>
            <p:ph type="title"/>
          </p:nvPr>
        </p:nvSpPr>
        <p:spPr>
          <a:xfrm>
            <a:off x="645680" y="1094553"/>
            <a:ext cx="6776700" cy="2794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nl-BE"/>
              <a:t>Thematische werkgroep 2</a:t>
            </a:r>
            <a:br>
              <a:rPr lang="nl-BE">
                <a:latin typeface="Arial"/>
                <a:ea typeface="Arial"/>
                <a:cs typeface="Arial"/>
                <a:sym typeface="Arial"/>
              </a:rPr>
            </a:br>
            <a:r>
              <a:rPr b="1" lang="nl-BE">
                <a:latin typeface="Arial"/>
                <a:ea typeface="Arial"/>
                <a:cs typeface="Arial"/>
                <a:sym typeface="Arial"/>
              </a:rPr>
              <a:t>OSLO </a:t>
            </a:r>
            <a:r>
              <a:rPr b="1" lang="nl-BE"/>
              <a:t>Cultureel Erfgoed</a:t>
            </a:r>
            <a:endParaRPr b="1">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g6ea7b6a690_2_43"/>
          <p:cNvSpPr txBox="1"/>
          <p:nvPr>
            <p:ph idx="12" type="sldNum"/>
          </p:nvPr>
        </p:nvSpPr>
        <p:spPr>
          <a:xfrm>
            <a:off x="8737600" y="6356350"/>
            <a:ext cx="2844900" cy="370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dk2"/>
              </a:buClr>
              <a:buSzPts val="1800"/>
              <a:buFont typeface="Arial"/>
              <a:buNone/>
            </a:pPr>
            <a:fld id="{00000000-1234-1234-1234-123412341234}" type="slidenum">
              <a:rPr lang="nl-BE"/>
              <a:t>‹#›</a:t>
            </a:fld>
            <a:endParaRPr/>
          </a:p>
        </p:txBody>
      </p:sp>
      <p:pic>
        <p:nvPicPr>
          <p:cNvPr id="344" name="Google Shape;344;g6ea7b6a690_2_43"/>
          <p:cNvPicPr preferRelativeResize="0"/>
          <p:nvPr/>
        </p:nvPicPr>
        <p:blipFill rotWithShape="1">
          <a:blip r:embed="rId3">
            <a:alphaModFix/>
          </a:blip>
          <a:srcRect b="0" l="0" r="0" t="10273"/>
          <a:stretch/>
        </p:blipFill>
        <p:spPr>
          <a:xfrm>
            <a:off x="1270500" y="85825"/>
            <a:ext cx="9651000" cy="6511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60"/>
          <p:cNvSpPr txBox="1"/>
          <p:nvPr>
            <p:ph idx="1" type="body"/>
          </p:nvPr>
        </p:nvSpPr>
        <p:spPr>
          <a:xfrm>
            <a:off x="838200" y="1482225"/>
            <a:ext cx="10931700" cy="49923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400"/>
              <a:buFont typeface="Arial"/>
              <a:buChar char="&gt;"/>
            </a:pPr>
            <a:r>
              <a:rPr lang="nl-BE"/>
              <a:t>Verwerken alle input van vandaag.</a:t>
            </a:r>
            <a:br>
              <a:rPr lang="nl-BE"/>
            </a:br>
            <a:endParaRPr/>
          </a:p>
          <a:p>
            <a:pPr indent="-342900" lvl="0" marL="342900" marR="0" rtl="0" algn="l">
              <a:lnSpc>
                <a:spcPct val="100000"/>
              </a:lnSpc>
              <a:spcBef>
                <a:spcPts val="700"/>
              </a:spcBef>
              <a:spcAft>
                <a:spcPts val="0"/>
              </a:spcAft>
              <a:buClr>
                <a:schemeClr val="dk1"/>
              </a:buClr>
              <a:buSzPts val="2400"/>
              <a:buFont typeface="Arial"/>
              <a:buChar char="&gt;"/>
            </a:pPr>
            <a:r>
              <a:rPr lang="nl-BE"/>
              <a:t>Rondsturen van een verslag van deze workshop.</a:t>
            </a:r>
            <a:endParaRPr/>
          </a:p>
          <a:p>
            <a:pPr indent="-326571" lvl="1" marL="783771" rtl="0" algn="l">
              <a:lnSpc>
                <a:spcPct val="100000"/>
              </a:lnSpc>
              <a:spcBef>
                <a:spcPts val="700"/>
              </a:spcBef>
              <a:spcAft>
                <a:spcPts val="0"/>
              </a:spcAft>
              <a:buClr>
                <a:schemeClr val="dk1"/>
              </a:buClr>
              <a:buSzPts val="2400"/>
              <a:buChar char="▪"/>
            </a:pPr>
            <a:r>
              <a:rPr lang="nl-BE"/>
              <a:t>Feedback is zeker welkom.</a:t>
            </a:r>
            <a:br>
              <a:rPr lang="nl-BE"/>
            </a:br>
            <a:endParaRPr/>
          </a:p>
          <a:p>
            <a:pPr indent="-342900" lvl="0" marL="342900" marR="0" rtl="0" algn="l">
              <a:lnSpc>
                <a:spcPct val="100000"/>
              </a:lnSpc>
              <a:spcBef>
                <a:spcPts val="700"/>
              </a:spcBef>
              <a:spcAft>
                <a:spcPts val="0"/>
              </a:spcAft>
              <a:buClr>
                <a:schemeClr val="dk1"/>
              </a:buClr>
              <a:buSzPts val="2400"/>
              <a:buFont typeface="Arial"/>
              <a:buChar char="&gt;"/>
            </a:pPr>
            <a:r>
              <a:rPr lang="nl-BE"/>
              <a:t>Eerste versie van het applicatieprofiel online publiceren.</a:t>
            </a:r>
            <a:endParaRPr/>
          </a:p>
          <a:p>
            <a:pPr indent="-381000" lvl="1" marL="914400" marR="0" rtl="0" algn="l">
              <a:lnSpc>
                <a:spcPct val="100000"/>
              </a:lnSpc>
              <a:spcBef>
                <a:spcPts val="700"/>
              </a:spcBef>
              <a:spcAft>
                <a:spcPts val="0"/>
              </a:spcAft>
              <a:buSzPts val="2400"/>
              <a:buChar char="▪"/>
            </a:pPr>
            <a:r>
              <a:rPr lang="nl-BE"/>
              <a:t>We sturen dit enkele dagen voor de werkgroep rond.</a:t>
            </a:r>
            <a:endParaRPr/>
          </a:p>
          <a:p>
            <a:pPr indent="0" lvl="0" marL="0" rtl="0" algn="l">
              <a:lnSpc>
                <a:spcPct val="100000"/>
              </a:lnSpc>
              <a:spcBef>
                <a:spcPts val="700"/>
              </a:spcBef>
              <a:spcAft>
                <a:spcPts val="0"/>
              </a:spcAft>
              <a:buSzPts val="2400"/>
              <a:buNone/>
            </a:pPr>
            <a:r>
              <a:t/>
            </a:r>
            <a:endParaRPr/>
          </a:p>
        </p:txBody>
      </p:sp>
      <p:sp>
        <p:nvSpPr>
          <p:cNvPr id="1644" name="Google Shape;1644;p60"/>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nl-BE"/>
              <a:t>Volgende stappen</a:t>
            </a:r>
            <a:endParaRPr b="1"/>
          </a:p>
        </p:txBody>
      </p:sp>
      <p:sp>
        <p:nvSpPr>
          <p:cNvPr id="1645" name="Google Shape;1645;p60"/>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61"/>
          <p:cNvSpPr/>
          <p:nvPr/>
        </p:nvSpPr>
        <p:spPr>
          <a:xfrm rot="5400000">
            <a:off x="11311469" y="3332947"/>
            <a:ext cx="428700" cy="199500"/>
          </a:xfrm>
          <a:prstGeom prst="triangle">
            <a:avLst>
              <a:gd fmla="val 50000" name="adj"/>
            </a:avLst>
          </a:prstGeom>
          <a:solidFill>
            <a:srgbClr val="6B6B6B"/>
          </a:solid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cxnSp>
        <p:nvCxnSpPr>
          <p:cNvPr id="1651" name="Google Shape;1651;p61"/>
          <p:cNvCxnSpPr/>
          <p:nvPr/>
        </p:nvCxnSpPr>
        <p:spPr>
          <a:xfrm>
            <a:off x="3581401" y="3551708"/>
            <a:ext cx="0" cy="509514"/>
          </a:xfrm>
          <a:prstGeom prst="straightConnector1">
            <a:avLst/>
          </a:prstGeom>
          <a:noFill/>
          <a:ln cap="sq" cmpd="sng" w="12700">
            <a:solidFill>
              <a:srgbClr val="6B6B6B"/>
            </a:solidFill>
            <a:prstDash val="solid"/>
            <a:round/>
            <a:headEnd len="sm" w="sm" type="none"/>
            <a:tailEnd len="med" w="med" type="diamond"/>
          </a:ln>
        </p:spPr>
      </p:cxnSp>
      <p:cxnSp>
        <p:nvCxnSpPr>
          <p:cNvPr id="1652" name="Google Shape;1652;p61"/>
          <p:cNvCxnSpPr/>
          <p:nvPr/>
        </p:nvCxnSpPr>
        <p:spPr>
          <a:xfrm>
            <a:off x="6957635" y="3521870"/>
            <a:ext cx="0" cy="941100"/>
          </a:xfrm>
          <a:prstGeom prst="straightConnector1">
            <a:avLst/>
          </a:prstGeom>
          <a:noFill/>
          <a:ln cap="sq" cmpd="sng" w="12700">
            <a:solidFill>
              <a:srgbClr val="F0D70F"/>
            </a:solidFill>
            <a:prstDash val="solid"/>
            <a:round/>
            <a:headEnd len="sm" w="sm" type="none"/>
            <a:tailEnd len="med" w="med" type="diamond"/>
          </a:ln>
        </p:spPr>
      </p:cxnSp>
      <p:cxnSp>
        <p:nvCxnSpPr>
          <p:cNvPr id="1653" name="Google Shape;1653;p61"/>
          <p:cNvCxnSpPr/>
          <p:nvPr/>
        </p:nvCxnSpPr>
        <p:spPr>
          <a:xfrm>
            <a:off x="10467109" y="3551708"/>
            <a:ext cx="0" cy="509400"/>
          </a:xfrm>
          <a:prstGeom prst="straightConnector1">
            <a:avLst/>
          </a:prstGeom>
          <a:noFill/>
          <a:ln cap="sq" cmpd="sng" w="12700">
            <a:solidFill>
              <a:srgbClr val="F0D70F"/>
            </a:solidFill>
            <a:prstDash val="solid"/>
            <a:round/>
            <a:headEnd len="sm" w="sm" type="none"/>
            <a:tailEnd len="med" w="med" type="diamond"/>
          </a:ln>
        </p:spPr>
      </p:cxnSp>
      <p:sp>
        <p:nvSpPr>
          <p:cNvPr id="1654" name="Google Shape;1654;p61"/>
          <p:cNvSpPr txBox="1"/>
          <p:nvPr>
            <p:ph idx="4294967295" type="title"/>
          </p:nvPr>
        </p:nvSpPr>
        <p:spPr>
          <a:xfrm>
            <a:off x="643008" y="345173"/>
            <a:ext cx="8334375" cy="58737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a:buNone/>
            </a:pPr>
            <a:r>
              <a:rPr b="1" lang="nl-BE">
                <a:solidFill>
                  <a:schemeClr val="dk1"/>
                </a:solidFill>
              </a:rPr>
              <a:t>Thematische werkgroepen</a:t>
            </a:r>
            <a:endParaRPr b="1">
              <a:solidFill>
                <a:schemeClr val="dk1"/>
              </a:solidFill>
            </a:endParaRPr>
          </a:p>
        </p:txBody>
      </p:sp>
      <p:sp>
        <p:nvSpPr>
          <p:cNvPr id="1655" name="Google Shape;1655;p61"/>
          <p:cNvSpPr txBox="1"/>
          <p:nvPr/>
        </p:nvSpPr>
        <p:spPr>
          <a:xfrm>
            <a:off x="714901" y="3313600"/>
            <a:ext cx="2185506" cy="238050"/>
          </a:xfrm>
          <a:prstGeom prst="rect">
            <a:avLst/>
          </a:prstGeom>
          <a:solidFill>
            <a:srgbClr val="6B6B6B"/>
          </a:solidFill>
          <a:ln>
            <a:noFill/>
          </a:ln>
        </p:spPr>
        <p:txBody>
          <a:bodyPr anchorCtr="0" anchor="ctr" bIns="67500" lIns="54000" spcFirstLastPara="1" rIns="54000" wrap="square" tIns="5400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chemeClr val="lt1"/>
                </a:solidFill>
                <a:latin typeface="Calibri"/>
                <a:ea typeface="Calibri"/>
                <a:cs typeface="Calibri"/>
                <a:sym typeface="Calibri"/>
              </a:rPr>
              <a:t>Januari</a:t>
            </a:r>
            <a:endParaRPr b="1" i="0" sz="1200" u="none" cap="none" strike="noStrike">
              <a:solidFill>
                <a:schemeClr val="lt1"/>
              </a:solidFill>
              <a:latin typeface="Calibri"/>
              <a:ea typeface="Calibri"/>
              <a:cs typeface="Calibri"/>
              <a:sym typeface="Calibri"/>
            </a:endParaRPr>
          </a:p>
        </p:txBody>
      </p:sp>
      <p:sp>
        <p:nvSpPr>
          <p:cNvPr id="1656" name="Google Shape;1656;p61"/>
          <p:cNvSpPr txBox="1"/>
          <p:nvPr/>
        </p:nvSpPr>
        <p:spPr>
          <a:xfrm>
            <a:off x="2900450" y="3313600"/>
            <a:ext cx="2185506" cy="238050"/>
          </a:xfrm>
          <a:prstGeom prst="rect">
            <a:avLst/>
          </a:prstGeom>
          <a:solidFill>
            <a:srgbClr val="F0D70F"/>
          </a:solidFill>
          <a:ln>
            <a:noFill/>
          </a:ln>
        </p:spPr>
        <p:txBody>
          <a:bodyPr anchorCtr="0" anchor="ctr" bIns="67500" lIns="54000" spcFirstLastPara="1" rIns="54000" wrap="square" tIns="5400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chemeClr val="dk1"/>
                </a:solidFill>
                <a:latin typeface="Arial"/>
                <a:ea typeface="Arial"/>
                <a:cs typeface="Arial"/>
                <a:sym typeface="Arial"/>
              </a:rPr>
              <a:t>Februari</a:t>
            </a:r>
            <a:endParaRPr b="0" i="0" sz="1200" u="none" cap="none" strike="noStrike">
              <a:solidFill>
                <a:srgbClr val="000000"/>
              </a:solidFill>
              <a:latin typeface="Arial"/>
              <a:ea typeface="Arial"/>
              <a:cs typeface="Arial"/>
              <a:sym typeface="Arial"/>
            </a:endParaRPr>
          </a:p>
        </p:txBody>
      </p:sp>
      <p:sp>
        <p:nvSpPr>
          <p:cNvPr id="1657" name="Google Shape;1657;p61"/>
          <p:cNvSpPr txBox="1"/>
          <p:nvPr/>
        </p:nvSpPr>
        <p:spPr>
          <a:xfrm>
            <a:off x="5086001" y="3309975"/>
            <a:ext cx="2185506" cy="238050"/>
          </a:xfrm>
          <a:prstGeom prst="rect">
            <a:avLst/>
          </a:prstGeom>
          <a:solidFill>
            <a:srgbClr val="6B6B6B"/>
          </a:solidFill>
          <a:ln>
            <a:noFill/>
          </a:ln>
        </p:spPr>
        <p:txBody>
          <a:bodyPr anchorCtr="0" anchor="ctr" bIns="67500" lIns="54000" spcFirstLastPara="1" rIns="54000" wrap="square" tIns="5400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chemeClr val="lt1"/>
                </a:solidFill>
                <a:latin typeface="Arial"/>
                <a:ea typeface="Arial"/>
                <a:cs typeface="Arial"/>
                <a:sym typeface="Arial"/>
              </a:rPr>
              <a:t>Maart</a:t>
            </a:r>
            <a:endParaRPr b="0" i="0" sz="1200" u="none" cap="none" strike="noStrike">
              <a:solidFill>
                <a:srgbClr val="000000"/>
              </a:solidFill>
              <a:latin typeface="Arial"/>
              <a:ea typeface="Arial"/>
              <a:cs typeface="Arial"/>
              <a:sym typeface="Arial"/>
            </a:endParaRPr>
          </a:p>
        </p:txBody>
      </p:sp>
      <p:sp>
        <p:nvSpPr>
          <p:cNvPr id="1658" name="Google Shape;1658;p61"/>
          <p:cNvSpPr txBox="1"/>
          <p:nvPr/>
        </p:nvSpPr>
        <p:spPr>
          <a:xfrm>
            <a:off x="9317574" y="3313563"/>
            <a:ext cx="2185500" cy="238200"/>
          </a:xfrm>
          <a:prstGeom prst="rect">
            <a:avLst/>
          </a:prstGeom>
          <a:solidFill>
            <a:srgbClr val="6B6B6B"/>
          </a:solidFill>
          <a:ln>
            <a:noFill/>
          </a:ln>
        </p:spPr>
        <p:txBody>
          <a:bodyPr anchorCtr="0" anchor="ctr" bIns="67500" lIns="54000" spcFirstLastPara="1" rIns="54000" wrap="square" tIns="5400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rgbClr val="FFFFFF"/>
                </a:solidFill>
                <a:latin typeface="Calibri"/>
                <a:ea typeface="Calibri"/>
                <a:cs typeface="Calibri"/>
                <a:sym typeface="Calibri"/>
              </a:rPr>
              <a:t>Mei</a:t>
            </a:r>
            <a:endParaRPr b="1" i="0" sz="1200" u="none" cap="none" strike="noStrike">
              <a:solidFill>
                <a:srgbClr val="FFFFFF"/>
              </a:solidFill>
              <a:latin typeface="Calibri"/>
              <a:ea typeface="Calibri"/>
              <a:cs typeface="Calibri"/>
              <a:sym typeface="Calibri"/>
            </a:endParaRPr>
          </a:p>
        </p:txBody>
      </p:sp>
      <p:cxnSp>
        <p:nvCxnSpPr>
          <p:cNvPr id="1659" name="Google Shape;1659;p61"/>
          <p:cNvCxnSpPr>
            <a:endCxn id="1655" idx="0"/>
          </p:cNvCxnSpPr>
          <p:nvPr/>
        </p:nvCxnSpPr>
        <p:spPr>
          <a:xfrm flipH="1">
            <a:off x="1807654" y="2715100"/>
            <a:ext cx="2100" cy="598500"/>
          </a:xfrm>
          <a:prstGeom prst="straightConnector1">
            <a:avLst/>
          </a:prstGeom>
          <a:noFill/>
          <a:ln cap="sq" cmpd="sng" w="12700">
            <a:solidFill>
              <a:srgbClr val="6B6B6B"/>
            </a:solidFill>
            <a:prstDash val="solid"/>
            <a:round/>
            <a:headEnd len="med" w="med" type="diamond"/>
            <a:tailEnd len="sm" w="sm" type="none"/>
          </a:ln>
        </p:spPr>
      </p:cxnSp>
      <p:sp>
        <p:nvSpPr>
          <p:cNvPr id="1660" name="Google Shape;1660;p61"/>
          <p:cNvSpPr txBox="1"/>
          <p:nvPr/>
        </p:nvSpPr>
        <p:spPr>
          <a:xfrm>
            <a:off x="1897748" y="2433292"/>
            <a:ext cx="1213200" cy="634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23</a:t>
            </a:r>
            <a:endParaRPr b="0" i="0" sz="16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Kick-Off</a:t>
            </a:r>
            <a:endParaRPr b="0" i="0" sz="1000" u="none" cap="none" strike="noStrike">
              <a:solidFill>
                <a:schemeClr val="dk1"/>
              </a:solidFill>
              <a:latin typeface="Calibri"/>
              <a:ea typeface="Calibri"/>
              <a:cs typeface="Calibri"/>
              <a:sym typeface="Calibri"/>
            </a:endParaRPr>
          </a:p>
        </p:txBody>
      </p:sp>
      <p:cxnSp>
        <p:nvCxnSpPr>
          <p:cNvPr id="1661" name="Google Shape;1661;p61"/>
          <p:cNvCxnSpPr/>
          <p:nvPr/>
        </p:nvCxnSpPr>
        <p:spPr>
          <a:xfrm>
            <a:off x="5229964" y="2445888"/>
            <a:ext cx="0" cy="867600"/>
          </a:xfrm>
          <a:prstGeom prst="straightConnector1">
            <a:avLst/>
          </a:prstGeom>
          <a:noFill/>
          <a:ln cap="sq" cmpd="sng" w="12700">
            <a:solidFill>
              <a:srgbClr val="F0D70F"/>
            </a:solidFill>
            <a:prstDash val="solid"/>
            <a:round/>
            <a:headEnd len="med" w="med" type="diamond"/>
            <a:tailEnd len="sm" w="sm" type="none"/>
          </a:ln>
        </p:spPr>
      </p:cxnSp>
      <p:sp>
        <p:nvSpPr>
          <p:cNvPr id="1662" name="Google Shape;1662;p61"/>
          <p:cNvSpPr txBox="1"/>
          <p:nvPr/>
        </p:nvSpPr>
        <p:spPr>
          <a:xfrm>
            <a:off x="5328295" y="2361017"/>
            <a:ext cx="1335300" cy="450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Thematische workshop 1</a:t>
            </a:r>
            <a:endParaRPr b="1" i="0" sz="2400" u="none" cap="none" strike="noStrike">
              <a:solidFill>
                <a:schemeClr val="dk1"/>
              </a:solidFill>
              <a:latin typeface="Calibri"/>
              <a:ea typeface="Calibri"/>
              <a:cs typeface="Calibri"/>
              <a:sym typeface="Calibri"/>
            </a:endParaRPr>
          </a:p>
        </p:txBody>
      </p:sp>
      <p:cxnSp>
        <p:nvCxnSpPr>
          <p:cNvPr id="1663" name="Google Shape;1663;p61"/>
          <p:cNvCxnSpPr/>
          <p:nvPr/>
        </p:nvCxnSpPr>
        <p:spPr>
          <a:xfrm>
            <a:off x="7661564" y="2657311"/>
            <a:ext cx="0" cy="656400"/>
          </a:xfrm>
          <a:prstGeom prst="straightConnector1">
            <a:avLst/>
          </a:prstGeom>
          <a:noFill/>
          <a:ln cap="sq" cmpd="sng" w="12700">
            <a:solidFill>
              <a:srgbClr val="6B6B6B"/>
            </a:solidFill>
            <a:prstDash val="solid"/>
            <a:round/>
            <a:headEnd len="med" w="med" type="diamond"/>
            <a:tailEnd len="sm" w="sm" type="none"/>
          </a:ln>
        </p:spPr>
      </p:cxnSp>
      <p:sp>
        <p:nvSpPr>
          <p:cNvPr id="1664" name="Google Shape;1664;p61"/>
          <p:cNvSpPr txBox="1"/>
          <p:nvPr/>
        </p:nvSpPr>
        <p:spPr>
          <a:xfrm>
            <a:off x="7783195" y="2022523"/>
            <a:ext cx="1332300" cy="1015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21</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Thematische workshop 3</a:t>
            </a:r>
            <a:endParaRPr b="1" i="0" sz="1400" u="none" cap="none" strike="noStrike">
              <a:solidFill>
                <a:srgbClr val="000000"/>
              </a:solidFill>
              <a:latin typeface="Arial"/>
              <a:ea typeface="Arial"/>
              <a:cs typeface="Arial"/>
              <a:sym typeface="Arial"/>
            </a:endParaRPr>
          </a:p>
        </p:txBody>
      </p:sp>
      <p:sp>
        <p:nvSpPr>
          <p:cNvPr id="1665" name="Google Shape;1665;p61"/>
          <p:cNvSpPr txBox="1"/>
          <p:nvPr/>
        </p:nvSpPr>
        <p:spPr>
          <a:xfrm>
            <a:off x="2115210" y="3621704"/>
            <a:ext cx="1378399" cy="805511"/>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06</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Business workshop</a:t>
            </a:r>
            <a:endParaRPr b="0" i="0" sz="1000" u="none" cap="none" strike="noStrike">
              <a:solidFill>
                <a:schemeClr val="dk1"/>
              </a:solidFill>
              <a:latin typeface="Calibri"/>
              <a:ea typeface="Calibri"/>
              <a:cs typeface="Calibri"/>
              <a:sym typeface="Calibri"/>
            </a:endParaRPr>
          </a:p>
        </p:txBody>
      </p:sp>
      <p:sp>
        <p:nvSpPr>
          <p:cNvPr id="1666" name="Google Shape;1666;p61"/>
          <p:cNvSpPr txBox="1"/>
          <p:nvPr/>
        </p:nvSpPr>
        <p:spPr>
          <a:xfrm>
            <a:off x="5265551" y="3891650"/>
            <a:ext cx="1589700" cy="507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26</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Thematische workshop 2</a:t>
            </a:r>
            <a:endParaRPr b="1" i="0" sz="1400" u="none" cap="none" strike="noStrike">
              <a:solidFill>
                <a:srgbClr val="000000"/>
              </a:solidFill>
              <a:latin typeface="Arial"/>
              <a:ea typeface="Arial"/>
              <a:cs typeface="Arial"/>
              <a:sym typeface="Arial"/>
            </a:endParaRPr>
          </a:p>
        </p:txBody>
      </p:sp>
      <p:sp>
        <p:nvSpPr>
          <p:cNvPr id="1667" name="Google Shape;1667;p61"/>
          <p:cNvSpPr txBox="1"/>
          <p:nvPr/>
        </p:nvSpPr>
        <p:spPr>
          <a:xfrm>
            <a:off x="9021000" y="3646975"/>
            <a:ext cx="1378500" cy="634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650"/>
              <a:buFont typeface="Arial"/>
              <a:buNone/>
            </a:pPr>
            <a:r>
              <a:rPr b="0" i="0" lang="nl-BE" sz="1650" u="none" cap="none" strike="noStrike">
                <a:solidFill>
                  <a:schemeClr val="dk1"/>
                </a:solidFill>
                <a:latin typeface="Calibri"/>
                <a:ea typeface="Calibri"/>
                <a:cs typeface="Calibri"/>
                <a:sym typeface="Calibri"/>
              </a:rPr>
              <a:t>14</a:t>
            </a:r>
            <a:endParaRPr b="0" i="0" sz="18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000"/>
              <a:buFont typeface="Arial"/>
              <a:buNone/>
            </a:pPr>
            <a:r>
              <a:rPr b="1" i="0" lang="nl-BE" sz="1000" u="none" cap="none" strike="noStrike">
                <a:solidFill>
                  <a:schemeClr val="dk1"/>
                </a:solidFill>
                <a:latin typeface="Calibri"/>
                <a:ea typeface="Calibri"/>
                <a:cs typeface="Calibri"/>
                <a:sym typeface="Calibri"/>
              </a:rPr>
              <a:t>Thematische workshop 4</a:t>
            </a:r>
            <a:endParaRPr b="1" i="0" sz="1400" u="none" cap="none" strike="noStrike">
              <a:solidFill>
                <a:srgbClr val="000000"/>
              </a:solidFill>
              <a:latin typeface="Arial"/>
              <a:ea typeface="Arial"/>
              <a:cs typeface="Arial"/>
              <a:sym typeface="Arial"/>
            </a:endParaRPr>
          </a:p>
        </p:txBody>
      </p:sp>
      <p:sp>
        <p:nvSpPr>
          <p:cNvPr id="1668" name="Google Shape;1668;p61"/>
          <p:cNvSpPr txBox="1"/>
          <p:nvPr/>
        </p:nvSpPr>
        <p:spPr>
          <a:xfrm>
            <a:off x="947800" y="5322750"/>
            <a:ext cx="9017400" cy="13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sng" cap="none" strike="noStrike">
                <a:solidFill>
                  <a:schemeClr val="hlink"/>
                </a:solidFill>
                <a:latin typeface="Arial"/>
                <a:ea typeface="Arial"/>
                <a:cs typeface="Arial"/>
                <a:sym typeface="Arial"/>
                <a:hlinkClick r:id="rId3"/>
              </a:rPr>
              <a:t>https://overheid.vlaanderen.be/opleiding/publieke-werkgroepen-oslo-culureel-erfgoed</a:t>
            </a:r>
            <a:endParaRPr b="0" i="0" sz="1800" u="none" cap="none" strike="noStrike">
              <a:solidFill>
                <a:srgbClr val="000000"/>
              </a:solidFill>
              <a:latin typeface="Calibri"/>
              <a:ea typeface="Calibri"/>
              <a:cs typeface="Calibri"/>
              <a:sym typeface="Calibri"/>
            </a:endParaRPr>
          </a:p>
        </p:txBody>
      </p:sp>
      <p:sp>
        <p:nvSpPr>
          <p:cNvPr id="1669" name="Google Shape;1669;p61"/>
          <p:cNvSpPr txBox="1"/>
          <p:nvPr/>
        </p:nvSpPr>
        <p:spPr>
          <a:xfrm>
            <a:off x="7274575" y="3309900"/>
            <a:ext cx="2043000" cy="238200"/>
          </a:xfrm>
          <a:prstGeom prst="rect">
            <a:avLst/>
          </a:prstGeom>
          <a:solidFill>
            <a:srgbClr val="F0D70F"/>
          </a:solidFill>
          <a:ln>
            <a:noFill/>
          </a:ln>
        </p:spPr>
        <p:txBody>
          <a:bodyPr anchorCtr="0" anchor="ctr" bIns="67500" lIns="54000" spcFirstLastPara="1" rIns="54000" wrap="square" tIns="54000">
            <a:noAutofit/>
          </a:bodyPr>
          <a:lstStyle/>
          <a:p>
            <a:pPr indent="0" lvl="0" marL="0" marR="0" rtl="0" algn="ctr">
              <a:lnSpc>
                <a:spcPct val="100000"/>
              </a:lnSpc>
              <a:spcBef>
                <a:spcPts val="0"/>
              </a:spcBef>
              <a:spcAft>
                <a:spcPts val="0"/>
              </a:spcAft>
              <a:buClr>
                <a:srgbClr val="000000"/>
              </a:buClr>
              <a:buSzPts val="1200"/>
              <a:buFont typeface="Arial"/>
              <a:buNone/>
            </a:pPr>
            <a:r>
              <a:rPr b="1" i="0" lang="nl-BE" sz="1200" u="none" cap="none" strike="noStrike">
                <a:solidFill>
                  <a:schemeClr val="dk1"/>
                </a:solidFill>
                <a:latin typeface="Arial"/>
                <a:ea typeface="Arial"/>
                <a:cs typeface="Arial"/>
                <a:sym typeface="Arial"/>
              </a:rPr>
              <a:t>April</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63"/>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8000"/>
              <a:buFont typeface="Arial"/>
              <a:buNone/>
            </a:pPr>
            <a:r>
              <a:rPr b="1" lang="nl-BE" sz="8000">
                <a:latin typeface="Arial"/>
                <a:ea typeface="Arial"/>
                <a:cs typeface="Arial"/>
                <a:sym typeface="Arial"/>
              </a:rPr>
              <a:t>Bedankt!</a:t>
            </a:r>
            <a:endParaRPr b="1" sz="80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g6ea7b6a690_2_51"/>
          <p:cNvSpPr txBox="1"/>
          <p:nvPr>
            <p:ph idx="12" type="sldNum"/>
          </p:nvPr>
        </p:nvSpPr>
        <p:spPr>
          <a:xfrm>
            <a:off x="8737600" y="6356350"/>
            <a:ext cx="2844900" cy="370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dk2"/>
              </a:buClr>
              <a:buSzPts val="1800"/>
              <a:buFont typeface="Arial"/>
              <a:buNone/>
            </a:pPr>
            <a:fld id="{00000000-1234-1234-1234-123412341234}" type="slidenum">
              <a:rPr lang="nl-BE"/>
              <a:t>‹#›</a:t>
            </a:fld>
            <a:endParaRPr/>
          </a:p>
        </p:txBody>
      </p:sp>
      <p:pic>
        <p:nvPicPr>
          <p:cNvPr id="351" name="Google Shape;351;g6ea7b6a690_2_51"/>
          <p:cNvPicPr preferRelativeResize="0"/>
          <p:nvPr/>
        </p:nvPicPr>
        <p:blipFill rotWithShape="1">
          <a:blip r:embed="rId3">
            <a:alphaModFix/>
          </a:blip>
          <a:srcRect b="0" l="0" r="0" t="0"/>
          <a:stretch/>
        </p:blipFill>
        <p:spPr>
          <a:xfrm>
            <a:off x="1749136" y="-609600"/>
            <a:ext cx="8693726"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g7dd0ccb90a_0_884"/>
          <p:cNvSpPr/>
          <p:nvPr/>
        </p:nvSpPr>
        <p:spPr>
          <a:xfrm>
            <a:off x="1612900" y="2216150"/>
            <a:ext cx="1656000" cy="165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nl-BE" sz="7200" u="none" cap="none" strike="noStrike">
                <a:solidFill>
                  <a:schemeClr val="accent4"/>
                </a:solidFill>
                <a:latin typeface="Calibri"/>
                <a:ea typeface="Calibri"/>
                <a:cs typeface="Calibri"/>
                <a:sym typeface="Calibri"/>
              </a:rPr>
              <a:t>26</a:t>
            </a:r>
            <a:endParaRPr b="0" i="0" sz="7200" u="none" cap="none" strike="noStrike">
              <a:solidFill>
                <a:schemeClr val="accent4"/>
              </a:solidFill>
              <a:latin typeface="Calibri"/>
              <a:ea typeface="Calibri"/>
              <a:cs typeface="Calibri"/>
              <a:sym typeface="Calibri"/>
            </a:endParaRPr>
          </a:p>
        </p:txBody>
      </p:sp>
      <p:sp>
        <p:nvSpPr>
          <p:cNvPr id="357" name="Google Shape;357;g7dd0ccb90a_0_884"/>
          <p:cNvSpPr/>
          <p:nvPr/>
        </p:nvSpPr>
        <p:spPr>
          <a:xfrm>
            <a:off x="5181600" y="2216150"/>
            <a:ext cx="1656000" cy="165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b="0" i="0" lang="nl-BE" sz="7200" u="none" cap="none" strike="noStrike">
                <a:solidFill>
                  <a:schemeClr val="accent4"/>
                </a:solidFill>
                <a:latin typeface="Calibri"/>
                <a:ea typeface="Calibri"/>
                <a:cs typeface="Calibri"/>
                <a:sym typeface="Calibri"/>
              </a:rPr>
              <a:t>20</a:t>
            </a:r>
            <a:endParaRPr b="0" i="0" sz="7200" u="none" cap="none" strike="noStrike">
              <a:solidFill>
                <a:schemeClr val="accent4"/>
              </a:solidFill>
              <a:latin typeface="Calibri"/>
              <a:ea typeface="Calibri"/>
              <a:cs typeface="Calibri"/>
              <a:sym typeface="Calibri"/>
            </a:endParaRPr>
          </a:p>
        </p:txBody>
      </p:sp>
      <p:sp>
        <p:nvSpPr>
          <p:cNvPr id="358" name="Google Shape;358;g7dd0ccb90a_0_884"/>
          <p:cNvSpPr/>
          <p:nvPr/>
        </p:nvSpPr>
        <p:spPr>
          <a:xfrm>
            <a:off x="8750300" y="2216150"/>
            <a:ext cx="1656000" cy="1656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00"/>
              <a:buFont typeface="Arial"/>
              <a:buNone/>
            </a:pPr>
            <a:r>
              <a:rPr lang="nl-BE" sz="7200">
                <a:solidFill>
                  <a:schemeClr val="accent4"/>
                </a:solidFill>
                <a:latin typeface="Calibri"/>
                <a:ea typeface="Calibri"/>
                <a:cs typeface="Calibri"/>
                <a:sym typeface="Calibri"/>
              </a:rPr>
              <a:t>3</a:t>
            </a:r>
            <a:endParaRPr b="0" i="0" sz="7200" u="none" cap="none" strike="noStrike">
              <a:solidFill>
                <a:schemeClr val="accent4"/>
              </a:solidFill>
              <a:latin typeface="Calibri"/>
              <a:ea typeface="Calibri"/>
              <a:cs typeface="Calibri"/>
              <a:sym typeface="Calibri"/>
            </a:endParaRPr>
          </a:p>
        </p:txBody>
      </p:sp>
      <p:sp>
        <p:nvSpPr>
          <p:cNvPr id="359" name="Google Shape;359;g7dd0ccb90a_0_884"/>
          <p:cNvSpPr txBox="1"/>
          <p:nvPr/>
        </p:nvSpPr>
        <p:spPr>
          <a:xfrm>
            <a:off x="1453475" y="4019550"/>
            <a:ext cx="19749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Calibri"/>
                <a:ea typeface="Calibri"/>
                <a:cs typeface="Calibri"/>
                <a:sym typeface="Calibri"/>
              </a:rPr>
              <a:t>Erkende standaarden</a:t>
            </a:r>
            <a:endParaRPr b="1" i="0" sz="1800" u="none" cap="none" strike="noStrike">
              <a:solidFill>
                <a:schemeClr val="dk1"/>
              </a:solidFill>
              <a:latin typeface="Calibri"/>
              <a:ea typeface="Calibri"/>
              <a:cs typeface="Calibri"/>
              <a:sym typeface="Calibri"/>
            </a:endParaRPr>
          </a:p>
        </p:txBody>
      </p:sp>
      <p:sp>
        <p:nvSpPr>
          <p:cNvPr id="360" name="Google Shape;360;g7dd0ccb90a_0_884"/>
          <p:cNvSpPr txBox="1"/>
          <p:nvPr/>
        </p:nvSpPr>
        <p:spPr>
          <a:xfrm>
            <a:off x="5022175" y="4019550"/>
            <a:ext cx="19749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Calibri"/>
                <a:ea typeface="Calibri"/>
                <a:cs typeface="Calibri"/>
                <a:sym typeface="Calibri"/>
              </a:rPr>
              <a:t>Kandidaat- standaarden</a:t>
            </a:r>
            <a:endParaRPr b="1" i="0" sz="1800" u="none" cap="none" strike="noStrike">
              <a:solidFill>
                <a:schemeClr val="dk1"/>
              </a:solidFill>
              <a:latin typeface="Calibri"/>
              <a:ea typeface="Calibri"/>
              <a:cs typeface="Calibri"/>
              <a:sym typeface="Calibri"/>
            </a:endParaRPr>
          </a:p>
        </p:txBody>
      </p:sp>
      <p:sp>
        <p:nvSpPr>
          <p:cNvPr id="361" name="Google Shape;361;g7dd0ccb90a_0_884"/>
          <p:cNvSpPr txBox="1"/>
          <p:nvPr/>
        </p:nvSpPr>
        <p:spPr>
          <a:xfrm>
            <a:off x="8590875" y="4019550"/>
            <a:ext cx="19749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dk1"/>
                </a:solidFill>
                <a:latin typeface="Calibri"/>
                <a:ea typeface="Calibri"/>
                <a:cs typeface="Calibri"/>
                <a:sym typeface="Calibri"/>
              </a:rPr>
              <a:t>Standaarden in ontwikkeling</a:t>
            </a:r>
            <a:endParaRPr b="1" i="0" sz="1800" u="none" cap="none" strike="noStrike">
              <a:solidFill>
                <a:schemeClr val="dk1"/>
              </a:solidFill>
              <a:latin typeface="Calibri"/>
              <a:ea typeface="Calibri"/>
              <a:cs typeface="Calibri"/>
              <a:sym typeface="Calibri"/>
            </a:endParaRPr>
          </a:p>
        </p:txBody>
      </p:sp>
      <p:sp>
        <p:nvSpPr>
          <p:cNvPr id="362" name="Google Shape;362;g7dd0ccb90a_0_884"/>
          <p:cNvSpPr txBox="1"/>
          <p:nvPr/>
        </p:nvSpPr>
        <p:spPr>
          <a:xfrm>
            <a:off x="838201" y="104336"/>
            <a:ext cx="8064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3200"/>
              <a:buFont typeface="Arial"/>
              <a:buNone/>
            </a:pPr>
            <a:r>
              <a:rPr b="1" i="0" lang="nl-BE" sz="3200" u="none" cap="none" strike="noStrike">
                <a:solidFill>
                  <a:schemeClr val="dk1"/>
                </a:solidFill>
                <a:latin typeface="Arial"/>
                <a:ea typeface="Arial"/>
                <a:cs typeface="Arial"/>
                <a:sym typeface="Arial"/>
              </a:rPr>
              <a:t>Status 2020</a:t>
            </a:r>
            <a:endParaRPr b="1" i="0" sz="32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3600"/>
              <a:buFont typeface="Arial"/>
              <a:buNone/>
            </a:pPr>
            <a:r>
              <a:rPr b="1" lang="nl-BE">
                <a:latin typeface="Arial"/>
                <a:ea typeface="Arial"/>
                <a:cs typeface="Arial"/>
                <a:sym typeface="Arial"/>
              </a:rPr>
              <a:t>Context </a:t>
            </a:r>
            <a:r>
              <a:rPr b="1" lang="nl-BE"/>
              <a:t>Cultureel Erfgoed</a:t>
            </a:r>
            <a:endParaRPr b="1">
              <a:latin typeface="Arial"/>
              <a:ea typeface="Arial"/>
              <a:cs typeface="Arial"/>
              <a:sym typeface="Arial"/>
            </a:endParaRPr>
          </a:p>
        </p:txBody>
      </p:sp>
      <p:sp>
        <p:nvSpPr>
          <p:cNvPr id="368" name="Google Shape;368;p4"/>
          <p:cNvSpPr txBox="1"/>
          <p:nvPr>
            <p:ph idx="1" type="subTitle"/>
          </p:nvPr>
        </p:nvSpPr>
        <p:spPr>
          <a:xfrm>
            <a:off x="3344562" y="4797156"/>
            <a:ext cx="8218097" cy="1655762"/>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2400"/>
              <a:buNone/>
            </a:pPr>
            <a:r>
              <a:rPr lang="nl-BE"/>
              <a:t>Het cultureel-erfgoedobject</a:t>
            </a:r>
            <a:endParaRPr/>
          </a:p>
          <a:p>
            <a:pPr indent="0" lvl="0" marL="0" rtl="0" algn="r">
              <a:lnSpc>
                <a:spcPct val="100000"/>
              </a:lnSpc>
              <a:spcBef>
                <a:spcPts val="0"/>
              </a:spcBef>
              <a:spcAft>
                <a:spcPts val="0"/>
              </a:spcAft>
              <a:buSzPts val="2400"/>
              <a:buNone/>
            </a:pPr>
            <a:r>
              <a:t/>
            </a:r>
            <a:endParaRPr/>
          </a:p>
          <a:p>
            <a:pPr indent="0" lvl="0" marL="0" rtl="0" algn="r">
              <a:lnSpc>
                <a:spcPct val="100000"/>
              </a:lnSpc>
              <a:spcBef>
                <a:spcPts val="0"/>
              </a:spcBef>
              <a:spcAft>
                <a:spcPts val="0"/>
              </a:spcAft>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g7dd0ccb90a_0_7"/>
          <p:cNvPicPr preferRelativeResize="0"/>
          <p:nvPr/>
        </p:nvPicPr>
        <p:blipFill rotWithShape="1">
          <a:blip r:embed="rId3">
            <a:alphaModFix/>
          </a:blip>
          <a:srcRect b="0" l="0" r="0" t="0"/>
          <a:stretch/>
        </p:blipFill>
        <p:spPr>
          <a:xfrm>
            <a:off x="6638292" y="1488086"/>
            <a:ext cx="3321791" cy="4687295"/>
          </a:xfrm>
          <a:prstGeom prst="rect">
            <a:avLst/>
          </a:prstGeom>
          <a:noFill/>
          <a:ln>
            <a:noFill/>
          </a:ln>
        </p:spPr>
      </p:pic>
      <p:pic>
        <p:nvPicPr>
          <p:cNvPr id="374" name="Google Shape;374;g7dd0ccb90a_0_7"/>
          <p:cNvPicPr preferRelativeResize="0"/>
          <p:nvPr/>
        </p:nvPicPr>
        <p:blipFill rotWithShape="1">
          <a:blip r:embed="rId4">
            <a:alphaModFix/>
          </a:blip>
          <a:srcRect b="0" l="0" r="0" t="0"/>
          <a:stretch/>
        </p:blipFill>
        <p:spPr>
          <a:xfrm>
            <a:off x="1573654" y="1488086"/>
            <a:ext cx="3315882" cy="4687295"/>
          </a:xfrm>
          <a:prstGeom prst="rect">
            <a:avLst/>
          </a:prstGeom>
          <a:noFill/>
          <a:ln cap="flat" cmpd="sng" w="9525">
            <a:solidFill>
              <a:srgbClr val="000000"/>
            </a:solidFill>
            <a:prstDash val="solid"/>
            <a:round/>
            <a:headEnd len="sm" w="sm" type="none"/>
            <a:tailEnd len="sm" w="sm" type="none"/>
          </a:ln>
        </p:spPr>
      </p:pic>
      <p:sp>
        <p:nvSpPr>
          <p:cNvPr id="375" name="Google Shape;375;g7dd0ccb90a_0_7"/>
          <p:cNvSpPr txBox="1"/>
          <p:nvPr/>
        </p:nvSpPr>
        <p:spPr>
          <a:xfrm>
            <a:off x="2899047" y="6226805"/>
            <a:ext cx="665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2017</a:t>
            </a:r>
            <a:endParaRPr b="0" i="0" sz="1400" u="none" cap="none" strike="noStrike">
              <a:solidFill>
                <a:srgbClr val="000000"/>
              </a:solidFill>
              <a:latin typeface="Arial"/>
              <a:ea typeface="Arial"/>
              <a:cs typeface="Arial"/>
              <a:sym typeface="Arial"/>
            </a:endParaRPr>
          </a:p>
        </p:txBody>
      </p:sp>
      <p:sp>
        <p:nvSpPr>
          <p:cNvPr id="376" name="Google Shape;376;g7dd0ccb90a_0_7"/>
          <p:cNvSpPr txBox="1"/>
          <p:nvPr/>
        </p:nvSpPr>
        <p:spPr>
          <a:xfrm>
            <a:off x="7959135" y="6226804"/>
            <a:ext cx="68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Arial"/>
                <a:ea typeface="Arial"/>
                <a:cs typeface="Arial"/>
                <a:sym typeface="Arial"/>
              </a:rPr>
              <a:t>2019</a:t>
            </a:r>
            <a:endParaRPr b="0" i="0" sz="1400" u="none" cap="none" strike="noStrike">
              <a:solidFill>
                <a:srgbClr val="000000"/>
              </a:solidFill>
              <a:latin typeface="Arial"/>
              <a:ea typeface="Arial"/>
              <a:cs typeface="Arial"/>
              <a:sym typeface="Arial"/>
            </a:endParaRPr>
          </a:p>
        </p:txBody>
      </p:sp>
      <p:sp>
        <p:nvSpPr>
          <p:cNvPr id="377" name="Google Shape;377;g7dd0ccb90a_0_7"/>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Context en aanleiding</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g7dd0ccb90a_0_15"/>
          <p:cNvSpPr txBox="1"/>
          <p:nvPr/>
        </p:nvSpPr>
        <p:spPr>
          <a:xfrm>
            <a:off x="7234957" y="2331896"/>
            <a:ext cx="54057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nl-BE" sz="2000" u="none" cap="none" strike="noStrike">
                <a:solidFill>
                  <a:srgbClr val="000000"/>
                </a:solidFill>
                <a:latin typeface="Arial"/>
                <a:ea typeface="Arial"/>
                <a:cs typeface="Arial"/>
                <a:sym typeface="Arial"/>
              </a:rPr>
              <a:t>cultuursector versterken </a:t>
            </a:r>
            <a:br>
              <a:rPr b="0" i="0" lang="nl-BE" sz="2000" u="none" cap="none" strike="noStrike">
                <a:solidFill>
                  <a:srgbClr val="000000"/>
                </a:solidFill>
                <a:latin typeface="Arial"/>
                <a:ea typeface="Arial"/>
                <a:cs typeface="Arial"/>
                <a:sym typeface="Arial"/>
              </a:rPr>
            </a:br>
            <a:r>
              <a:rPr b="0" i="0" lang="nl-BE" sz="2000" u="none" cap="none" strike="noStrike">
                <a:solidFill>
                  <a:srgbClr val="000000"/>
                </a:solidFill>
                <a:latin typeface="Arial"/>
                <a:ea typeface="Arial"/>
                <a:cs typeface="Arial"/>
                <a:sym typeface="Arial"/>
              </a:rPr>
              <a:t>door een cultuurbreed kader </a:t>
            </a:r>
            <a:br>
              <a:rPr b="0" i="0" lang="nl-BE" sz="2000" u="none" cap="none" strike="noStrike">
                <a:solidFill>
                  <a:srgbClr val="000000"/>
                </a:solidFill>
                <a:latin typeface="Arial"/>
                <a:ea typeface="Arial"/>
                <a:cs typeface="Arial"/>
                <a:sym typeface="Arial"/>
              </a:rPr>
            </a:br>
            <a:r>
              <a:rPr b="0" i="0" lang="nl-BE" sz="2000" u="none" cap="none" strike="noStrike">
                <a:solidFill>
                  <a:srgbClr val="000000"/>
                </a:solidFill>
                <a:latin typeface="Arial"/>
                <a:ea typeface="Arial"/>
                <a:cs typeface="Arial"/>
                <a:sym typeface="Arial"/>
              </a:rPr>
              <a:t>te ontwikkelen en te operationaliseren</a:t>
            </a:r>
            <a:endParaRPr b="0" i="0" sz="1400" u="none" cap="none" strike="noStrike">
              <a:solidFill>
                <a:srgbClr val="000000"/>
              </a:solidFill>
              <a:latin typeface="Arial"/>
              <a:ea typeface="Arial"/>
              <a:cs typeface="Arial"/>
              <a:sym typeface="Arial"/>
            </a:endParaRPr>
          </a:p>
        </p:txBody>
      </p:sp>
      <p:cxnSp>
        <p:nvCxnSpPr>
          <p:cNvPr id="383" name="Google Shape;383;g7dd0ccb90a_0_15"/>
          <p:cNvCxnSpPr/>
          <p:nvPr/>
        </p:nvCxnSpPr>
        <p:spPr>
          <a:xfrm>
            <a:off x="5785629" y="3678425"/>
            <a:ext cx="1240800" cy="0"/>
          </a:xfrm>
          <a:prstGeom prst="straightConnector1">
            <a:avLst/>
          </a:prstGeom>
          <a:noFill/>
          <a:ln cap="flat" cmpd="sng" w="38100">
            <a:solidFill>
              <a:schemeClr val="accent5"/>
            </a:solidFill>
            <a:prstDash val="solid"/>
            <a:round/>
            <a:headEnd len="sm" w="sm" type="none"/>
            <a:tailEnd len="med" w="med" type="triangle"/>
          </a:ln>
          <a:effectLst>
            <a:outerShdw blurRad="38100" rotWithShape="0" dir="5400000" dist="23000">
              <a:srgbClr val="000000">
                <a:alpha val="34117"/>
              </a:srgbClr>
            </a:outerShdw>
          </a:effectLst>
        </p:spPr>
      </p:cxnSp>
      <p:sp>
        <p:nvSpPr>
          <p:cNvPr id="384" name="Google Shape;384;g7dd0ccb90a_0_15"/>
          <p:cNvSpPr txBox="1"/>
          <p:nvPr/>
        </p:nvSpPr>
        <p:spPr>
          <a:xfrm>
            <a:off x="7234957" y="4048891"/>
            <a:ext cx="44211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nl-BE" sz="2000" u="none" cap="none" strike="noStrike">
                <a:solidFill>
                  <a:srgbClr val="000000"/>
                </a:solidFill>
                <a:latin typeface="Arial"/>
                <a:ea typeface="Arial"/>
                <a:cs typeface="Arial"/>
                <a:sym typeface="Arial"/>
              </a:rPr>
              <a:t>productie, beleving en verspreiding van cultuur</a:t>
            </a:r>
            <a:endParaRPr b="0" i="0" sz="1400" u="none" cap="none" strike="noStrike">
              <a:solidFill>
                <a:srgbClr val="000000"/>
              </a:solidFill>
              <a:latin typeface="Arial"/>
              <a:ea typeface="Arial"/>
              <a:cs typeface="Arial"/>
              <a:sym typeface="Arial"/>
            </a:endParaRPr>
          </a:p>
        </p:txBody>
      </p:sp>
      <p:pic>
        <p:nvPicPr>
          <p:cNvPr id="385" name="Google Shape;385;g7dd0ccb90a_0_15"/>
          <p:cNvPicPr preferRelativeResize="0"/>
          <p:nvPr/>
        </p:nvPicPr>
        <p:blipFill rotWithShape="1">
          <a:blip r:embed="rId3">
            <a:alphaModFix/>
          </a:blip>
          <a:srcRect b="0" l="0" r="0" t="0"/>
          <a:stretch/>
        </p:blipFill>
        <p:spPr>
          <a:xfrm>
            <a:off x="1573654" y="1488086"/>
            <a:ext cx="3315882" cy="4687295"/>
          </a:xfrm>
          <a:prstGeom prst="rect">
            <a:avLst/>
          </a:prstGeom>
          <a:noFill/>
          <a:ln cap="flat" cmpd="sng" w="9525">
            <a:solidFill>
              <a:srgbClr val="000000"/>
            </a:solidFill>
            <a:prstDash val="solid"/>
            <a:round/>
            <a:headEnd len="sm" w="sm" type="none"/>
            <a:tailEnd len="sm" w="sm" type="none"/>
          </a:ln>
        </p:spPr>
      </p:pic>
      <p:sp>
        <p:nvSpPr>
          <p:cNvPr id="386" name="Google Shape;386;g7dd0ccb90a_0_15"/>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Context en aanleiding</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g7dd0ccb90a_0_22"/>
          <p:cNvSpPr/>
          <p:nvPr/>
        </p:nvSpPr>
        <p:spPr>
          <a:xfrm>
            <a:off x="1642710" y="2333688"/>
            <a:ext cx="4093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in principe open</a:t>
            </a:r>
            <a:endParaRPr b="0" i="0" sz="1800" u="none" cap="none" strike="noStrike">
              <a:solidFill>
                <a:srgbClr val="000000"/>
              </a:solidFill>
              <a:latin typeface="Arial"/>
              <a:ea typeface="Arial"/>
              <a:cs typeface="Arial"/>
              <a:sym typeface="Arial"/>
            </a:endParaRPr>
          </a:p>
        </p:txBody>
      </p:sp>
      <p:pic>
        <p:nvPicPr>
          <p:cNvPr id="393" name="Google Shape;393;g7dd0ccb90a_0_22"/>
          <p:cNvPicPr preferRelativeResize="0"/>
          <p:nvPr/>
        </p:nvPicPr>
        <p:blipFill rotWithShape="1">
          <a:blip r:embed="rId3">
            <a:alphaModFix/>
          </a:blip>
          <a:srcRect b="0" l="0" r="0" t="0"/>
          <a:stretch/>
        </p:blipFill>
        <p:spPr>
          <a:xfrm>
            <a:off x="3616557" y="2760478"/>
            <a:ext cx="4958892" cy="2789377"/>
          </a:xfrm>
          <a:prstGeom prst="rect">
            <a:avLst/>
          </a:prstGeom>
          <a:noFill/>
          <a:ln>
            <a:noFill/>
          </a:ln>
        </p:spPr>
      </p:pic>
      <p:sp>
        <p:nvSpPr>
          <p:cNvPr id="394" name="Google Shape;394;g7dd0ccb90a_0_22"/>
          <p:cNvSpPr txBox="1"/>
          <p:nvPr/>
        </p:nvSpPr>
        <p:spPr>
          <a:xfrm>
            <a:off x="8578080" y="2303263"/>
            <a:ext cx="5576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vindbaar en bereikbaar</a:t>
            </a:r>
            <a:endParaRPr b="0" i="0" sz="1400" u="none" cap="none" strike="noStrike">
              <a:solidFill>
                <a:srgbClr val="000000"/>
              </a:solidFill>
              <a:latin typeface="Arial"/>
              <a:ea typeface="Arial"/>
              <a:cs typeface="Arial"/>
              <a:sym typeface="Arial"/>
            </a:endParaRPr>
          </a:p>
        </p:txBody>
      </p:sp>
      <p:sp>
        <p:nvSpPr>
          <p:cNvPr id="395" name="Google Shape;395;g7dd0ccb90a_0_22"/>
          <p:cNvSpPr txBox="1"/>
          <p:nvPr/>
        </p:nvSpPr>
        <p:spPr>
          <a:xfrm>
            <a:off x="2302330" y="5674361"/>
            <a:ext cx="3254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bruikbaar</a:t>
            </a:r>
            <a:endParaRPr b="0" i="0" sz="1400" u="none" cap="none" strike="noStrike">
              <a:solidFill>
                <a:srgbClr val="000000"/>
              </a:solidFill>
              <a:latin typeface="Arial"/>
              <a:ea typeface="Arial"/>
              <a:cs typeface="Arial"/>
              <a:sym typeface="Arial"/>
            </a:endParaRPr>
          </a:p>
        </p:txBody>
      </p:sp>
      <p:sp>
        <p:nvSpPr>
          <p:cNvPr id="396" name="Google Shape;396;g7dd0ccb90a_0_22"/>
          <p:cNvSpPr txBox="1"/>
          <p:nvPr/>
        </p:nvSpPr>
        <p:spPr>
          <a:xfrm>
            <a:off x="8578078" y="5773386"/>
            <a:ext cx="5493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beperkingen auteursrecht</a:t>
            </a:r>
            <a:br>
              <a:rPr b="0" i="0" lang="nl-BE" sz="1800" u="none" cap="none" strike="noStrike">
                <a:solidFill>
                  <a:srgbClr val="000000"/>
                </a:solidFill>
                <a:latin typeface="Arial"/>
                <a:ea typeface="Arial"/>
                <a:cs typeface="Arial"/>
                <a:sym typeface="Arial"/>
              </a:rPr>
            </a:br>
            <a:r>
              <a:rPr b="0" i="0" lang="nl-BE" sz="1800" u="none" cap="none" strike="noStrike">
                <a:solidFill>
                  <a:srgbClr val="000000"/>
                </a:solidFill>
                <a:latin typeface="Arial"/>
                <a:ea typeface="Arial"/>
                <a:cs typeface="Arial"/>
                <a:sym typeface="Arial"/>
              </a:rPr>
              <a:t>zijn minimaal</a:t>
            </a:r>
            <a:endParaRPr b="0" i="0" sz="1400" u="none" cap="none" strike="noStrike">
              <a:solidFill>
                <a:srgbClr val="000000"/>
              </a:solidFill>
              <a:latin typeface="Arial"/>
              <a:ea typeface="Arial"/>
              <a:cs typeface="Arial"/>
              <a:sym typeface="Arial"/>
            </a:endParaRPr>
          </a:p>
        </p:txBody>
      </p:sp>
      <p:sp>
        <p:nvSpPr>
          <p:cNvPr id="397" name="Google Shape;397;g7dd0ccb90a_0_22"/>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b="1" lang="nl-BE"/>
              <a:t>Open en toegankelijke digitale</a:t>
            </a:r>
            <a:br>
              <a:rPr b="1" lang="nl-BE"/>
            </a:br>
            <a:r>
              <a:rPr b="1" lang="nl-BE"/>
              <a:t>culturele content</a:t>
            </a:r>
            <a:endParaRPr b="1"/>
          </a:p>
          <a:p>
            <a:pPr indent="0" lvl="0" marL="0" rtl="0" algn="l">
              <a:lnSpc>
                <a:spcPct val="90000"/>
              </a:lnSpc>
              <a:spcBef>
                <a:spcPts val="0"/>
              </a:spcBef>
              <a:spcAft>
                <a:spcPts val="0"/>
              </a:spcAft>
              <a:buSzPts val="3200"/>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g7dd0ccb90a_0_32"/>
          <p:cNvPicPr preferRelativeResize="0"/>
          <p:nvPr/>
        </p:nvPicPr>
        <p:blipFill rotWithShape="1">
          <a:blip r:embed="rId3">
            <a:alphaModFix/>
          </a:blip>
          <a:srcRect b="0" l="0" r="0" t="0"/>
          <a:stretch/>
        </p:blipFill>
        <p:spPr>
          <a:xfrm>
            <a:off x="3895124" y="2681855"/>
            <a:ext cx="4401740" cy="2946618"/>
          </a:xfrm>
          <a:prstGeom prst="rect">
            <a:avLst/>
          </a:prstGeom>
          <a:noFill/>
          <a:ln>
            <a:noFill/>
          </a:ln>
        </p:spPr>
      </p:pic>
      <p:sp>
        <p:nvSpPr>
          <p:cNvPr id="404" name="Google Shape;404;g7dd0ccb90a_0_32"/>
          <p:cNvSpPr txBox="1"/>
          <p:nvPr/>
        </p:nvSpPr>
        <p:spPr>
          <a:xfrm>
            <a:off x="1236507" y="2317486"/>
            <a:ext cx="3153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referentiearchitectuur</a:t>
            </a:r>
            <a:endParaRPr b="0" i="0" sz="1400" u="none" cap="none" strike="noStrike">
              <a:solidFill>
                <a:srgbClr val="000000"/>
              </a:solidFill>
              <a:latin typeface="Arial"/>
              <a:ea typeface="Arial"/>
              <a:cs typeface="Arial"/>
              <a:sym typeface="Arial"/>
            </a:endParaRPr>
          </a:p>
        </p:txBody>
      </p:sp>
      <p:sp>
        <p:nvSpPr>
          <p:cNvPr id="405" name="Google Shape;405;g7dd0ccb90a_0_32"/>
          <p:cNvSpPr txBox="1"/>
          <p:nvPr/>
        </p:nvSpPr>
        <p:spPr>
          <a:xfrm>
            <a:off x="1371679" y="5594610"/>
            <a:ext cx="3020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poolen van middelen</a:t>
            </a:r>
            <a:endParaRPr b="0" i="0" sz="1400" u="none" cap="none" strike="noStrike">
              <a:solidFill>
                <a:srgbClr val="000000"/>
              </a:solidFill>
              <a:latin typeface="Arial"/>
              <a:ea typeface="Arial"/>
              <a:cs typeface="Arial"/>
              <a:sym typeface="Arial"/>
            </a:endParaRPr>
          </a:p>
        </p:txBody>
      </p:sp>
      <p:sp>
        <p:nvSpPr>
          <p:cNvPr id="406" name="Google Shape;406;g7dd0ccb90a_0_32"/>
          <p:cNvSpPr txBox="1"/>
          <p:nvPr/>
        </p:nvSpPr>
        <p:spPr>
          <a:xfrm>
            <a:off x="8467129" y="2322787"/>
            <a:ext cx="427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centrale services</a:t>
            </a:r>
            <a:endParaRPr b="0" i="0" sz="1400" u="none" cap="none" strike="noStrike">
              <a:solidFill>
                <a:srgbClr val="000000"/>
              </a:solidFill>
              <a:latin typeface="Arial"/>
              <a:ea typeface="Arial"/>
              <a:cs typeface="Arial"/>
              <a:sym typeface="Arial"/>
            </a:endParaRPr>
          </a:p>
        </p:txBody>
      </p:sp>
      <p:sp>
        <p:nvSpPr>
          <p:cNvPr id="407" name="Google Shape;407;g7dd0ccb90a_0_32"/>
          <p:cNvSpPr txBox="1"/>
          <p:nvPr/>
        </p:nvSpPr>
        <p:spPr>
          <a:xfrm>
            <a:off x="8467129" y="5628485"/>
            <a:ext cx="6224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actieve ontwikkeling van</a:t>
            </a:r>
            <a:br>
              <a:rPr b="0" i="0" lang="nl-BE" sz="1800" u="none" cap="none" strike="noStrike">
                <a:solidFill>
                  <a:schemeClr val="dk1"/>
                </a:solidFill>
                <a:latin typeface="Arial"/>
                <a:ea typeface="Arial"/>
                <a:cs typeface="Arial"/>
                <a:sym typeface="Arial"/>
              </a:rPr>
            </a:br>
            <a:r>
              <a:rPr b="0" i="0" lang="nl-BE" sz="1800" u="none" cap="none" strike="noStrike">
                <a:solidFill>
                  <a:schemeClr val="dk1"/>
                </a:solidFill>
                <a:latin typeface="Arial"/>
                <a:ea typeface="Arial"/>
                <a:cs typeface="Arial"/>
                <a:sym typeface="Arial"/>
              </a:rPr>
              <a:t>software en service</a:t>
            </a:r>
            <a:endParaRPr b="0" i="0" sz="1400" u="none" cap="none" strike="noStrike">
              <a:solidFill>
                <a:srgbClr val="000000"/>
              </a:solidFill>
              <a:latin typeface="Arial"/>
              <a:ea typeface="Arial"/>
              <a:cs typeface="Arial"/>
              <a:sym typeface="Arial"/>
            </a:endParaRPr>
          </a:p>
        </p:txBody>
      </p:sp>
      <p:sp>
        <p:nvSpPr>
          <p:cNvPr id="408" name="Google Shape;408;g7dd0ccb90a_0_32"/>
          <p:cNvSpPr/>
          <p:nvPr/>
        </p:nvSpPr>
        <p:spPr>
          <a:xfrm>
            <a:off x="492661" y="1453441"/>
            <a:ext cx="9360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409" name="Google Shape;409;g7dd0ccb90a_0_32"/>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b="1" lang="nl-BE"/>
              <a:t>Digitale netwerkinfrastructuur</a:t>
            </a:r>
            <a:br>
              <a:rPr b="1" lang="nl-BE"/>
            </a:br>
            <a:r>
              <a:rPr b="1" lang="nl-BE"/>
              <a:t>voor Vlaanderen</a:t>
            </a:r>
            <a:endParaRPr b="1"/>
          </a:p>
          <a:p>
            <a:pPr indent="0" lvl="0" marL="0" rtl="0" algn="l">
              <a:lnSpc>
                <a:spcPct val="90000"/>
              </a:lnSpc>
              <a:spcBef>
                <a:spcPts val="0"/>
              </a:spcBef>
              <a:spcAft>
                <a:spcPts val="0"/>
              </a:spcAft>
              <a:buSzPts val="3200"/>
              <a:buNone/>
            </a:pPr>
            <a:r>
              <a:t/>
            </a:r>
            <a:endParaRPr b="1"/>
          </a:p>
          <a:p>
            <a:pPr indent="0" lvl="0" marL="0" rtl="0" algn="l">
              <a:lnSpc>
                <a:spcPct val="90000"/>
              </a:lnSpc>
              <a:spcBef>
                <a:spcPts val="0"/>
              </a:spcBef>
              <a:spcAft>
                <a:spcPts val="0"/>
              </a:spcAft>
              <a:buSzPts val="3200"/>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g7dd0ccb90a_0_42"/>
          <p:cNvSpPr txBox="1"/>
          <p:nvPr/>
        </p:nvSpPr>
        <p:spPr>
          <a:xfrm>
            <a:off x="658392" y="3448428"/>
            <a:ext cx="4817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nl-BE" sz="1600" u="none" cap="none" strike="noStrike">
                <a:solidFill>
                  <a:srgbClr val="000000"/>
                </a:solidFill>
                <a:latin typeface="Arial"/>
                <a:ea typeface="Arial"/>
                <a:cs typeface="Arial"/>
                <a:sym typeface="Arial"/>
              </a:rPr>
              <a:t>Sinds 2018 resorteren de (ex-provinciale) erfgoeddatabanken onder de bevoegdheid van de Vlaamse Overheid.</a:t>
            </a:r>
            <a:endParaRPr b="0" i="0" sz="1600" u="none" cap="none" strike="noStrike">
              <a:solidFill>
                <a:srgbClr val="000000"/>
              </a:solidFill>
              <a:latin typeface="Arial"/>
              <a:ea typeface="Arial"/>
              <a:cs typeface="Arial"/>
              <a:sym typeface="Arial"/>
            </a:endParaRPr>
          </a:p>
        </p:txBody>
      </p:sp>
      <p:cxnSp>
        <p:nvCxnSpPr>
          <p:cNvPr id="415" name="Google Shape;415;g7dd0ccb90a_0_42"/>
          <p:cNvCxnSpPr/>
          <p:nvPr/>
        </p:nvCxnSpPr>
        <p:spPr>
          <a:xfrm>
            <a:off x="5785805" y="3803890"/>
            <a:ext cx="620400" cy="0"/>
          </a:xfrm>
          <a:prstGeom prst="straightConnector1">
            <a:avLst/>
          </a:prstGeom>
          <a:noFill/>
          <a:ln cap="flat" cmpd="sng" w="38100">
            <a:solidFill>
              <a:schemeClr val="accent5"/>
            </a:solidFill>
            <a:prstDash val="solid"/>
            <a:round/>
            <a:headEnd len="sm" w="sm" type="none"/>
            <a:tailEnd len="med" w="med" type="triangle"/>
          </a:ln>
          <a:effectLst>
            <a:outerShdw blurRad="38100" rotWithShape="0" dir="5400000" dist="23000">
              <a:srgbClr val="000000">
                <a:alpha val="34117"/>
              </a:srgbClr>
            </a:outerShdw>
          </a:effectLst>
        </p:spPr>
      </p:cxnSp>
      <p:pic>
        <p:nvPicPr>
          <p:cNvPr id="416" name="Google Shape;416;g7dd0ccb90a_0_42"/>
          <p:cNvPicPr preferRelativeResize="0"/>
          <p:nvPr/>
        </p:nvPicPr>
        <p:blipFill rotWithShape="1">
          <a:blip r:embed="rId3">
            <a:alphaModFix/>
          </a:blip>
          <a:srcRect b="0" l="0" r="0" t="0"/>
          <a:stretch/>
        </p:blipFill>
        <p:spPr>
          <a:xfrm>
            <a:off x="7328272" y="1789557"/>
            <a:ext cx="3321793" cy="4687295"/>
          </a:xfrm>
          <a:prstGeom prst="rect">
            <a:avLst/>
          </a:prstGeom>
          <a:noFill/>
          <a:ln>
            <a:noFill/>
          </a:ln>
        </p:spPr>
      </p:pic>
      <p:sp>
        <p:nvSpPr>
          <p:cNvPr id="417" name="Google Shape;417;g7dd0ccb90a_0_42"/>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Context en aanleiding</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g7dd0ccb90a_0_48"/>
          <p:cNvSpPr txBox="1"/>
          <p:nvPr/>
        </p:nvSpPr>
        <p:spPr>
          <a:xfrm>
            <a:off x="1051033" y="2412124"/>
            <a:ext cx="9423600" cy="418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nl-BE" sz="2400" u="none" cap="none" strike="noStrike">
                <a:solidFill>
                  <a:srgbClr val="000000"/>
                </a:solidFill>
                <a:latin typeface="Arial"/>
                <a:ea typeface="Arial"/>
                <a:cs typeface="Arial"/>
                <a:sym typeface="Arial"/>
              </a:rPr>
              <a:t>19 strategische initiatieven </a:t>
            </a:r>
            <a:r>
              <a:rPr b="0" i="0" lang="nl-BE" sz="2000" u="none" cap="none" strike="noStrike">
                <a:solidFill>
                  <a:srgbClr val="000000"/>
                </a:solidFill>
                <a:latin typeface="Arial"/>
                <a:ea typeface="Arial"/>
                <a:cs typeface="Arial"/>
                <a:sym typeface="Arial"/>
              </a:rPr>
              <a:t>in functie van de operationele en technische integratie in een breder ecosysteem.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Duurzaam toegankelijk maken van data via uitwisselingsstandaarden </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rgbClr val="000000"/>
                </a:solidFill>
                <a:latin typeface="Arial"/>
                <a:ea typeface="Arial"/>
                <a:cs typeface="Arial"/>
                <a:sym typeface="Arial"/>
              </a:rPr>
              <a:t>De definitie van een standaard voor de uitwisseling van informatie rond erfgoedobjecten.</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nl-BE" sz="2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24" name="Google Shape;424;g7dd0ccb90a_0_48"/>
          <p:cNvSpPr txBox="1"/>
          <p:nvPr>
            <p:ph idx="4294967295"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Context en aanleiding</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71eeb774cb_0_278"/>
          <p:cNvSpPr txBox="1"/>
          <p:nvPr>
            <p:ph idx="1" type="body"/>
          </p:nvPr>
        </p:nvSpPr>
        <p:spPr>
          <a:xfrm>
            <a:off x="838200" y="1597025"/>
            <a:ext cx="10515600" cy="43512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Font typeface="Arial"/>
              <a:buChar char="●"/>
            </a:pPr>
            <a:r>
              <a:rPr lang="nl-BE">
                <a:latin typeface="Arial"/>
                <a:ea typeface="Arial"/>
                <a:cs typeface="Arial"/>
                <a:sym typeface="Arial"/>
              </a:rPr>
              <a:t>Geluid van het publiek is standaard gedempt​.</a:t>
            </a:r>
            <a:endParaRPr>
              <a:latin typeface="Arial"/>
              <a:ea typeface="Arial"/>
              <a:cs typeface="Arial"/>
              <a:sym typeface="Arial"/>
            </a:endParaRPr>
          </a:p>
          <a:p>
            <a:pPr indent="0" lvl="0" marL="457200" rtl="0" algn="l">
              <a:spcBef>
                <a:spcPts val="750"/>
              </a:spcBef>
              <a:spcAft>
                <a:spcPts val="0"/>
              </a:spcAft>
              <a:buNone/>
            </a:pPr>
            <a:r>
              <a:t/>
            </a:r>
            <a:endParaRPr>
              <a:latin typeface="Arial"/>
              <a:ea typeface="Arial"/>
              <a:cs typeface="Arial"/>
              <a:sym typeface="Arial"/>
            </a:endParaRPr>
          </a:p>
          <a:p>
            <a:pPr indent="-342900" lvl="0" marL="457200" rtl="0" algn="l">
              <a:spcBef>
                <a:spcPts val="750"/>
              </a:spcBef>
              <a:spcAft>
                <a:spcPts val="0"/>
              </a:spcAft>
              <a:buSzPts val="1800"/>
              <a:buFont typeface="Arial"/>
              <a:buChar char="●"/>
            </a:pPr>
            <a:r>
              <a:rPr lang="nl-BE">
                <a:latin typeface="Arial"/>
                <a:ea typeface="Arial"/>
                <a:cs typeface="Arial"/>
                <a:sym typeface="Arial"/>
              </a:rPr>
              <a:t>Vragen, opmerkingen en voorstellen kunnen via de chatfunctie meegedeeld worden.</a:t>
            </a:r>
            <a:endParaRPr>
              <a:latin typeface="Arial"/>
              <a:ea typeface="Arial"/>
              <a:cs typeface="Arial"/>
              <a:sym typeface="Arial"/>
            </a:endParaRPr>
          </a:p>
          <a:p>
            <a:pPr indent="-342900" lvl="1" marL="914400" rtl="0" algn="l">
              <a:spcBef>
                <a:spcPts val="0"/>
              </a:spcBef>
              <a:spcAft>
                <a:spcPts val="0"/>
              </a:spcAft>
              <a:buSzPts val="1800"/>
              <a:buFont typeface="Arial"/>
              <a:buChar char="○"/>
            </a:pPr>
            <a:r>
              <a:rPr lang="nl-BE">
                <a:latin typeface="Arial"/>
                <a:ea typeface="Arial"/>
                <a:cs typeface="Arial"/>
                <a:sym typeface="Arial"/>
              </a:rPr>
              <a:t>Interactie wordt aangemoedigd!</a:t>
            </a:r>
            <a:br>
              <a:rPr lang="nl-BE">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nl-BE">
                <a:latin typeface="Arial"/>
                <a:ea typeface="Arial"/>
                <a:cs typeface="Arial"/>
                <a:sym typeface="Arial"/>
              </a:rPr>
              <a:t>Een ja/nee-vraag van onze kant, kan simpel en snel beantwoord worden via de chat:</a:t>
            </a:r>
            <a:endParaRPr>
              <a:latin typeface="Arial"/>
              <a:ea typeface="Arial"/>
              <a:cs typeface="Arial"/>
              <a:sym typeface="Arial"/>
            </a:endParaRPr>
          </a:p>
          <a:p>
            <a:pPr indent="-342900" lvl="1" marL="914400" rtl="0" algn="l">
              <a:spcBef>
                <a:spcPts val="0"/>
              </a:spcBef>
              <a:spcAft>
                <a:spcPts val="0"/>
              </a:spcAft>
              <a:buSzPts val="1800"/>
              <a:buFont typeface="Arial"/>
              <a:buChar char="○"/>
            </a:pPr>
            <a:r>
              <a:rPr lang="nl-BE">
                <a:latin typeface="Arial"/>
                <a:ea typeface="Arial"/>
                <a:cs typeface="Arial"/>
                <a:sym typeface="Arial"/>
              </a:rPr>
              <a:t>akkoord = +1</a:t>
            </a:r>
            <a:endParaRPr>
              <a:latin typeface="Arial"/>
              <a:ea typeface="Arial"/>
              <a:cs typeface="Arial"/>
              <a:sym typeface="Arial"/>
            </a:endParaRPr>
          </a:p>
          <a:p>
            <a:pPr indent="-342900" lvl="1" marL="914400" rtl="0" algn="l">
              <a:spcBef>
                <a:spcPts val="0"/>
              </a:spcBef>
              <a:spcAft>
                <a:spcPts val="0"/>
              </a:spcAft>
              <a:buSzPts val="1800"/>
              <a:buFont typeface="Arial"/>
              <a:buChar char="○"/>
            </a:pPr>
            <a:r>
              <a:rPr lang="nl-BE">
                <a:latin typeface="Arial"/>
                <a:ea typeface="Arial"/>
                <a:cs typeface="Arial"/>
                <a:sym typeface="Arial"/>
              </a:rPr>
              <a:t>niet akkoord = -1</a:t>
            </a:r>
            <a:endParaRPr>
              <a:latin typeface="Arial"/>
              <a:ea typeface="Arial"/>
              <a:cs typeface="Arial"/>
              <a:sym typeface="Arial"/>
            </a:endParaRPr>
          </a:p>
          <a:p>
            <a:pPr indent="-342900" lvl="1" marL="914400" rtl="0" algn="l">
              <a:spcBef>
                <a:spcPts val="0"/>
              </a:spcBef>
              <a:spcAft>
                <a:spcPts val="0"/>
              </a:spcAft>
              <a:buSzPts val="1800"/>
              <a:buFont typeface="Arial"/>
              <a:buChar char="○"/>
            </a:pPr>
            <a:r>
              <a:rPr lang="nl-BE">
                <a:latin typeface="Arial"/>
                <a:ea typeface="Arial"/>
                <a:cs typeface="Arial"/>
                <a:sym typeface="Arial"/>
              </a:rPr>
              <a:t>onverschillig = 0</a:t>
            </a:r>
            <a:endParaRPr>
              <a:latin typeface="Arial"/>
              <a:ea typeface="Arial"/>
              <a:cs typeface="Arial"/>
              <a:sym typeface="Arial"/>
            </a:endParaRPr>
          </a:p>
        </p:txBody>
      </p:sp>
      <p:sp>
        <p:nvSpPr>
          <p:cNvPr id="241" name="Google Shape;241;g71eeb774cb_0_278"/>
          <p:cNvSpPr txBox="1"/>
          <p:nvPr>
            <p:ph idx="12" type="sldNum"/>
          </p:nvPr>
        </p:nvSpPr>
        <p:spPr>
          <a:xfrm>
            <a:off x="8610600" y="6356351"/>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nl-BE"/>
              <a:t>‹#›</a:t>
            </a:fld>
            <a:endParaRPr/>
          </a:p>
        </p:txBody>
      </p:sp>
      <p:sp>
        <p:nvSpPr>
          <p:cNvPr id="242" name="Google Shape;242;g71eeb774cb_0_278"/>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Praktische afspraken</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g7dd2971ad7_0_2"/>
          <p:cNvSpPr txBox="1"/>
          <p:nvPr/>
        </p:nvSpPr>
        <p:spPr>
          <a:xfrm>
            <a:off x="966220" y="1684064"/>
            <a:ext cx="51429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nl-BE" sz="2400" u="none" cap="none" strike="noStrike">
                <a:solidFill>
                  <a:schemeClr val="dk1"/>
                </a:solidFill>
                <a:latin typeface="Arial"/>
                <a:ea typeface="Arial"/>
                <a:cs typeface="Arial"/>
                <a:sym typeface="Arial"/>
              </a:rPr>
              <a:t>Een semantische standaard </a:t>
            </a:r>
            <a:endParaRPr b="0" i="0" sz="1400" u="none" cap="none" strike="noStrike">
              <a:solidFill>
                <a:srgbClr val="000000"/>
              </a:solidFill>
              <a:latin typeface="Arial"/>
              <a:ea typeface="Arial"/>
              <a:cs typeface="Arial"/>
              <a:sym typeface="Arial"/>
            </a:endParaRPr>
          </a:p>
        </p:txBody>
      </p:sp>
      <p:sp>
        <p:nvSpPr>
          <p:cNvPr id="431" name="Google Shape;431;g7dd2971ad7_0_2"/>
          <p:cNvSpPr/>
          <p:nvPr/>
        </p:nvSpPr>
        <p:spPr>
          <a:xfrm>
            <a:off x="966217" y="2216544"/>
            <a:ext cx="9819900" cy="38052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zorgt voor delen en uitwisselen van data tussen verschillende stakeholders;</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30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zorgt voor machine leesbare data;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30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levert efficiëntiewinst op als de data in verschillende processen gebruikt kunnen worden;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30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bevordert innovatie, doorbreekt monopolies en geeft meer ontwikkelingskansen;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30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is belangrijk om het potentieel van een linked (open) data strategie te optimaliseren en zo een breed mogelijke cultuurspreiding te realiseren;</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300"/>
              </a:spcBef>
              <a:spcAft>
                <a:spcPts val="0"/>
              </a:spcAft>
              <a:buClr>
                <a:schemeClr val="dk1"/>
              </a:buClr>
              <a:buSzPts val="1800"/>
              <a:buFont typeface="Arial"/>
              <a:buChar char="-"/>
            </a:pPr>
            <a:r>
              <a:rPr b="0" i="0" lang="nl-BE" sz="1800" u="none" cap="none" strike="noStrike">
                <a:solidFill>
                  <a:schemeClr val="dk1"/>
                </a:solidFill>
                <a:latin typeface="Arial"/>
                <a:ea typeface="Arial"/>
                <a:cs typeface="Arial"/>
                <a:sym typeface="Arial"/>
              </a:rPr>
              <a:t>zorgt voor betere inzichten over het gebruik.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g7dd0ccb90a_0_53"/>
          <p:cNvSpPr txBox="1"/>
          <p:nvPr>
            <p:ph idx="1" type="subTitle"/>
          </p:nvPr>
        </p:nvSpPr>
        <p:spPr>
          <a:xfrm>
            <a:off x="1104043" y="1977246"/>
            <a:ext cx="10314300" cy="1655700"/>
          </a:xfrm>
          <a:prstGeom prst="rect">
            <a:avLst/>
          </a:prstGeom>
          <a:noFill/>
          <a:ln>
            <a:noFill/>
          </a:ln>
        </p:spPr>
        <p:txBody>
          <a:bodyPr anchorCtr="0" anchor="t" bIns="0" lIns="0" spcFirstLastPara="1" rIns="0" wrap="square" tIns="0">
            <a:noAutofit/>
          </a:bodyPr>
          <a:lstStyle/>
          <a:p>
            <a:pPr indent="0" lvl="0" marL="0" rtl="0" algn="l">
              <a:lnSpc>
                <a:spcPct val="88000"/>
              </a:lnSpc>
              <a:spcBef>
                <a:spcPts val="0"/>
              </a:spcBef>
              <a:spcAft>
                <a:spcPts val="0"/>
              </a:spcAft>
              <a:buSzPts val="2000"/>
              <a:buNone/>
            </a:pPr>
            <a:r>
              <a:t/>
            </a:r>
            <a:endParaRPr sz="2000">
              <a:solidFill>
                <a:srgbClr val="0070C0"/>
              </a:solidFill>
              <a:latin typeface="Helvetica Neue"/>
              <a:ea typeface="Helvetica Neue"/>
              <a:cs typeface="Helvetica Neue"/>
              <a:sym typeface="Helvetica Neue"/>
            </a:endParaRPr>
          </a:p>
          <a:p>
            <a:pPr indent="0" lvl="0" marL="0" rtl="0" algn="l">
              <a:lnSpc>
                <a:spcPct val="88000"/>
              </a:lnSpc>
              <a:spcBef>
                <a:spcPts val="700"/>
              </a:spcBef>
              <a:spcAft>
                <a:spcPts val="0"/>
              </a:spcAft>
              <a:buSzPts val="2000"/>
              <a:buNone/>
            </a:pPr>
            <a:r>
              <a:t/>
            </a:r>
            <a:endParaRPr sz="2000">
              <a:solidFill>
                <a:srgbClr val="0070C0"/>
              </a:solidFill>
              <a:latin typeface="Helvetica Neue"/>
              <a:ea typeface="Helvetica Neue"/>
              <a:cs typeface="Helvetica Neue"/>
              <a:sym typeface="Helvetica Neue"/>
            </a:endParaRPr>
          </a:p>
          <a:p>
            <a:pPr indent="0" lvl="0" marL="0" rtl="0" algn="l">
              <a:lnSpc>
                <a:spcPct val="110000"/>
              </a:lnSpc>
              <a:spcBef>
                <a:spcPts val="700"/>
              </a:spcBef>
              <a:spcAft>
                <a:spcPts val="0"/>
              </a:spcAft>
              <a:buSzPts val="1600"/>
              <a:buNone/>
            </a:pPr>
            <a:r>
              <a:rPr lang="nl-BE" sz="1600">
                <a:latin typeface="Helvetica Neue"/>
                <a:ea typeface="Helvetica Neue"/>
                <a:cs typeface="Helvetica Neue"/>
                <a:sym typeface="Helvetica Neue"/>
              </a:rPr>
              <a:t>Visienota ‘een Vlaams cultuurbeleid in het digitale tijdperk’</a:t>
            </a:r>
            <a:endParaRPr/>
          </a:p>
          <a:p>
            <a:pPr indent="0" lvl="0" marL="0" rtl="0" algn="l">
              <a:lnSpc>
                <a:spcPct val="125714"/>
              </a:lnSpc>
              <a:spcBef>
                <a:spcPts val="700"/>
              </a:spcBef>
              <a:spcAft>
                <a:spcPts val="0"/>
              </a:spcAft>
              <a:buClr>
                <a:srgbClr val="0070C0"/>
              </a:buClr>
              <a:buSzPts val="1400"/>
              <a:buNone/>
            </a:pPr>
            <a:r>
              <a:rPr lang="nl-BE" sz="1400" u="sng">
                <a:solidFill>
                  <a:srgbClr val="0070C0"/>
                </a:solidFill>
                <a:hlinkClick r:id="rId3"/>
              </a:rPr>
              <a:t>https://cjsm.be/cultuur/themas/e-cultuur-en-digitalisering/visienota</a:t>
            </a:r>
            <a:endParaRPr sz="1400">
              <a:solidFill>
                <a:srgbClr val="0070C0"/>
              </a:solidFill>
            </a:endParaRPr>
          </a:p>
          <a:p>
            <a:pPr indent="0" lvl="0" marL="0" rtl="0" algn="l">
              <a:lnSpc>
                <a:spcPct val="125714"/>
              </a:lnSpc>
              <a:spcBef>
                <a:spcPts val="700"/>
              </a:spcBef>
              <a:spcAft>
                <a:spcPts val="0"/>
              </a:spcAft>
              <a:buSzPts val="1400"/>
              <a:buNone/>
            </a:pPr>
            <a:r>
              <a:t/>
            </a:r>
            <a:endParaRPr sz="1400">
              <a:solidFill>
                <a:srgbClr val="0070C0"/>
              </a:solidFill>
            </a:endParaRPr>
          </a:p>
          <a:p>
            <a:pPr indent="0" lvl="0" marL="0" rtl="0" algn="l">
              <a:lnSpc>
                <a:spcPct val="110000"/>
              </a:lnSpc>
              <a:spcBef>
                <a:spcPts val="700"/>
              </a:spcBef>
              <a:spcAft>
                <a:spcPts val="0"/>
              </a:spcAft>
              <a:buSzPts val="1600"/>
              <a:buNone/>
            </a:pPr>
            <a:r>
              <a:rPr lang="nl-BE" sz="1600"/>
              <a:t>Rapport ‘plan integratie erfgoeddatabanken’</a:t>
            </a:r>
            <a:endParaRPr/>
          </a:p>
          <a:p>
            <a:pPr indent="0" lvl="0" marL="0" rtl="0" algn="l">
              <a:lnSpc>
                <a:spcPct val="125714"/>
              </a:lnSpc>
              <a:spcBef>
                <a:spcPts val="700"/>
              </a:spcBef>
              <a:spcAft>
                <a:spcPts val="0"/>
              </a:spcAft>
              <a:buClr>
                <a:srgbClr val="0070C0"/>
              </a:buClr>
              <a:buSzPts val="1400"/>
              <a:buNone/>
            </a:pPr>
            <a:r>
              <a:rPr lang="nl-BE" sz="1400" u="sng">
                <a:solidFill>
                  <a:srgbClr val="0070C0"/>
                </a:solidFill>
                <a:hlinkClick r:id="rId4"/>
              </a:rPr>
              <a:t>https://cjsm.be/cultuur/sites/cjsm.cultuur/files/public/190316_delaware_-_integratie_provinciale_erfgoeddatabanken_0.pdf</a:t>
            </a:r>
            <a:endParaRPr sz="1400" u="sng">
              <a:solidFill>
                <a:srgbClr val="0070C0"/>
              </a:solidFill>
            </a:endParaRPr>
          </a:p>
          <a:p>
            <a:pPr indent="0" lvl="0" marL="0" rtl="0" algn="l">
              <a:lnSpc>
                <a:spcPct val="125714"/>
              </a:lnSpc>
              <a:spcBef>
                <a:spcPts val="700"/>
              </a:spcBef>
              <a:spcAft>
                <a:spcPts val="0"/>
              </a:spcAft>
              <a:buSzPts val="1400"/>
              <a:buNone/>
            </a:pPr>
            <a:r>
              <a:t/>
            </a:r>
            <a:endParaRPr sz="1400" u="sng">
              <a:solidFill>
                <a:srgbClr val="0070C0"/>
              </a:solidFill>
              <a:latin typeface="Helvetica Neue"/>
              <a:ea typeface="Helvetica Neue"/>
              <a:cs typeface="Helvetica Neue"/>
              <a:sym typeface="Helvetica Neue"/>
            </a:endParaRPr>
          </a:p>
          <a:p>
            <a:pPr indent="0" lvl="0" marL="0" rtl="0" algn="l">
              <a:lnSpc>
                <a:spcPct val="125714"/>
              </a:lnSpc>
              <a:spcBef>
                <a:spcPts val="700"/>
              </a:spcBef>
              <a:spcAft>
                <a:spcPts val="0"/>
              </a:spcAft>
              <a:buSzPts val="1400"/>
              <a:buNone/>
            </a:pPr>
            <a:r>
              <a:t/>
            </a:r>
            <a:endParaRPr sz="1400" u="sng">
              <a:solidFill>
                <a:srgbClr val="0070C0"/>
              </a:solidFill>
              <a:latin typeface="Helvetica Neue"/>
              <a:ea typeface="Helvetica Neue"/>
              <a:cs typeface="Helvetica Neue"/>
              <a:sym typeface="Helvetica Neue"/>
            </a:endParaRPr>
          </a:p>
          <a:p>
            <a:pPr indent="0" lvl="0" marL="0" rtl="0" algn="l">
              <a:lnSpc>
                <a:spcPct val="125714"/>
              </a:lnSpc>
              <a:spcBef>
                <a:spcPts val="700"/>
              </a:spcBef>
              <a:spcAft>
                <a:spcPts val="0"/>
              </a:spcAft>
              <a:buClr>
                <a:srgbClr val="0070C0"/>
              </a:buClr>
              <a:buSzPts val="1400"/>
              <a:buNone/>
            </a:pPr>
            <a:r>
              <a:rPr lang="nl-BE" sz="1400">
                <a:solidFill>
                  <a:srgbClr val="0070C0"/>
                </a:solidFill>
                <a:latin typeface="Helvetica Neue"/>
                <a:ea typeface="Helvetica Neue"/>
                <a:cs typeface="Helvetica Neue"/>
                <a:sym typeface="Helvetica Neue"/>
              </a:rPr>
              <a:t>hans.vanderlinden@vlaanderen.be</a:t>
            </a:r>
            <a:endParaRPr/>
          </a:p>
          <a:p>
            <a:pPr indent="0" lvl="0" marL="0" rtl="0" algn="l">
              <a:lnSpc>
                <a:spcPct val="125714"/>
              </a:lnSpc>
              <a:spcBef>
                <a:spcPts val="700"/>
              </a:spcBef>
              <a:spcAft>
                <a:spcPts val="0"/>
              </a:spcAft>
              <a:buSzPts val="1400"/>
              <a:buNone/>
            </a:pPr>
            <a:r>
              <a:t/>
            </a:r>
            <a:endParaRPr sz="1400">
              <a:solidFill>
                <a:srgbClr val="0070C0"/>
              </a:solidFill>
            </a:endParaRPr>
          </a:p>
          <a:p>
            <a:pPr indent="0" lvl="0" marL="0" rtl="0" algn="l">
              <a:lnSpc>
                <a:spcPct val="88000"/>
              </a:lnSpc>
              <a:spcBef>
                <a:spcPts val="700"/>
              </a:spcBef>
              <a:spcAft>
                <a:spcPts val="0"/>
              </a:spcAft>
              <a:buSzPts val="2000"/>
              <a:buNone/>
            </a:pPr>
            <a:r>
              <a:t/>
            </a:r>
            <a:endParaRPr sz="2000">
              <a:solidFill>
                <a:srgbClr val="0070C0"/>
              </a:solidFill>
              <a:latin typeface="Helvetica Neue"/>
              <a:ea typeface="Helvetica Neue"/>
              <a:cs typeface="Helvetica Neue"/>
              <a:sym typeface="Helvetica Neue"/>
            </a:endParaRPr>
          </a:p>
          <a:p>
            <a:pPr indent="0" lvl="0" marL="0" rtl="0" algn="l">
              <a:lnSpc>
                <a:spcPct val="88000"/>
              </a:lnSpc>
              <a:spcBef>
                <a:spcPts val="700"/>
              </a:spcBef>
              <a:spcAft>
                <a:spcPts val="0"/>
              </a:spcAft>
              <a:buSzPts val="2000"/>
              <a:buNone/>
            </a:pPr>
            <a:r>
              <a:t/>
            </a:r>
            <a:endParaRPr sz="2000">
              <a:solidFill>
                <a:srgbClr val="0070C0"/>
              </a:solidFill>
              <a:latin typeface="Helvetica Neue"/>
              <a:ea typeface="Helvetica Neue"/>
              <a:cs typeface="Helvetica Neue"/>
              <a:sym typeface="Helvetica Neue"/>
            </a:endParaRPr>
          </a:p>
        </p:txBody>
      </p:sp>
      <p:sp>
        <p:nvSpPr>
          <p:cNvPr id="438" name="Google Shape;438;g7dd0ccb90a_0_53"/>
          <p:cNvSpPr txBox="1"/>
          <p:nvPr>
            <p:ph idx="4294967295" type="title"/>
          </p:nvPr>
        </p:nvSpPr>
        <p:spPr>
          <a:xfrm>
            <a:off x="838200" y="365125"/>
            <a:ext cx="10515600" cy="537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200"/>
              <a:buNone/>
            </a:pPr>
            <a:r>
              <a:rPr b="1" lang="nl-BE"/>
              <a:t>Literatuur</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g71eeb774cb_0_7"/>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Recap vorige werkgroepen</a:t>
            </a:r>
            <a:endParaRPr b="1">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g71eeb774cb_0_260"/>
          <p:cNvSpPr txBox="1"/>
          <p:nvPr>
            <p:ph idx="1" type="body"/>
          </p:nvPr>
        </p:nvSpPr>
        <p:spPr>
          <a:xfrm>
            <a:off x="838201" y="1482215"/>
            <a:ext cx="10515600" cy="4992300"/>
          </a:xfrm>
          <a:prstGeom prst="rect">
            <a:avLst/>
          </a:prstGeom>
        </p:spPr>
        <p:txBody>
          <a:bodyPr anchorCtr="0" anchor="t" bIns="45700" lIns="91425" spcFirstLastPara="1" rIns="91425" wrap="square" tIns="45700">
            <a:noAutofit/>
          </a:bodyPr>
          <a:lstStyle/>
          <a:p>
            <a:pPr indent="-381000" lvl="0" marL="457200" rtl="0" algn="l">
              <a:spcBef>
                <a:spcPts val="700"/>
              </a:spcBef>
              <a:spcAft>
                <a:spcPts val="0"/>
              </a:spcAft>
              <a:buSzPts val="2400"/>
              <a:buChar char="-"/>
            </a:pPr>
            <a:r>
              <a:rPr lang="nl-BE"/>
              <a:t>Business werkgroep (6/02)</a:t>
            </a:r>
            <a:endParaRPr/>
          </a:p>
          <a:p>
            <a:pPr indent="-381000" lvl="1" marL="914400" rtl="0" algn="l">
              <a:spcBef>
                <a:spcPts val="0"/>
              </a:spcBef>
              <a:spcAft>
                <a:spcPts val="0"/>
              </a:spcAft>
              <a:buSzPts val="2400"/>
              <a:buChar char="-"/>
            </a:pPr>
            <a:r>
              <a:rPr lang="nl-BE"/>
              <a:t>Use cases besproken en verfijnd</a:t>
            </a:r>
            <a:endParaRPr/>
          </a:p>
          <a:p>
            <a:pPr indent="-381000" lvl="1" marL="914400" rtl="0" algn="l">
              <a:spcBef>
                <a:spcPts val="0"/>
              </a:spcBef>
              <a:spcAft>
                <a:spcPts val="0"/>
              </a:spcAft>
              <a:buSzPts val="2400"/>
              <a:buChar char="-"/>
            </a:pPr>
            <a:r>
              <a:rPr lang="nl-BE"/>
              <a:t>Hier komen we straks nog op terug</a:t>
            </a:r>
            <a:endParaRPr/>
          </a:p>
        </p:txBody>
      </p:sp>
      <p:sp>
        <p:nvSpPr>
          <p:cNvPr id="450" name="Google Shape;450;g71eeb774cb_0_260"/>
          <p:cNvSpPr txBox="1"/>
          <p:nvPr>
            <p:ph type="title"/>
          </p:nvPr>
        </p:nvSpPr>
        <p:spPr>
          <a:xfrm>
            <a:off x="838201" y="365126"/>
            <a:ext cx="10515600" cy="98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nl-BE"/>
              <a:t>Vorige werkgroepen</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g71eeb774cb_0_11"/>
          <p:cNvSpPr txBox="1"/>
          <p:nvPr>
            <p:ph idx="1" type="body"/>
          </p:nvPr>
        </p:nvSpPr>
        <p:spPr>
          <a:xfrm>
            <a:off x="838201" y="1482215"/>
            <a:ext cx="10515600" cy="4992300"/>
          </a:xfrm>
          <a:prstGeom prst="rect">
            <a:avLst/>
          </a:prstGeom>
        </p:spPr>
        <p:txBody>
          <a:bodyPr anchorCtr="0" anchor="t" bIns="45700" lIns="91425" spcFirstLastPara="1" rIns="91425" wrap="square" tIns="45700">
            <a:noAutofit/>
          </a:bodyPr>
          <a:lstStyle/>
          <a:p>
            <a:pPr indent="-381000" lvl="0" marL="457200" rtl="0" algn="l">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indent="-381000" lvl="1" marL="914400" rtl="0" algn="l">
              <a:spcBef>
                <a:spcPts val="0"/>
              </a:spcBef>
              <a:spcAft>
                <a:spcPts val="0"/>
              </a:spcAft>
              <a:buClr>
                <a:srgbClr val="999999"/>
              </a:buClr>
              <a:buSzPts val="2400"/>
              <a:buChar char="-"/>
            </a:pPr>
            <a:r>
              <a:rPr lang="nl-BE">
                <a:solidFill>
                  <a:srgbClr val="999999"/>
                </a:solidFill>
              </a:rPr>
              <a:t>Use cases besproken en verfijnd</a:t>
            </a:r>
            <a:endParaRPr>
              <a:solidFill>
                <a:srgbClr val="999999"/>
              </a:solidFill>
            </a:endParaRPr>
          </a:p>
          <a:p>
            <a:pPr indent="-381000" lvl="1" marL="914400" rtl="0" algn="l">
              <a:spcBef>
                <a:spcPts val="0"/>
              </a:spcBef>
              <a:spcAft>
                <a:spcPts val="0"/>
              </a:spcAft>
              <a:buClr>
                <a:srgbClr val="999999"/>
              </a:buClr>
              <a:buSzPts val="2400"/>
              <a:buChar char="-"/>
            </a:pPr>
            <a:r>
              <a:rPr lang="nl-BE">
                <a:solidFill>
                  <a:srgbClr val="999999"/>
                </a:solidFill>
              </a:rPr>
              <a:t>Hier komen we straks nog op terug</a:t>
            </a:r>
            <a:endParaRPr>
              <a:solidFill>
                <a:srgbClr val="999999"/>
              </a:solidFill>
            </a:endParaRPr>
          </a:p>
          <a:p>
            <a:pPr indent="0" lvl="0" marL="0" rtl="0" algn="l">
              <a:spcBef>
                <a:spcPts val="700"/>
              </a:spcBef>
              <a:spcAft>
                <a:spcPts val="0"/>
              </a:spcAft>
              <a:buNone/>
            </a:pPr>
            <a:r>
              <a:t/>
            </a:r>
            <a:endParaRPr/>
          </a:p>
          <a:p>
            <a:pPr indent="-381000" lvl="0" marL="457200" rtl="0" algn="l">
              <a:spcBef>
                <a:spcPts val="700"/>
              </a:spcBef>
              <a:spcAft>
                <a:spcPts val="0"/>
              </a:spcAft>
              <a:buSzPts val="2400"/>
              <a:buChar char="-"/>
            </a:pPr>
            <a:r>
              <a:rPr lang="nl-BE"/>
              <a:t>Thematische werkgroep 1 (3/03)</a:t>
            </a:r>
            <a:endParaRPr/>
          </a:p>
          <a:p>
            <a:pPr indent="-381000" lvl="1" marL="914400" rtl="0" algn="l">
              <a:spcBef>
                <a:spcPts val="0"/>
              </a:spcBef>
              <a:spcAft>
                <a:spcPts val="0"/>
              </a:spcAft>
              <a:buSzPts val="2400"/>
              <a:buChar char="-"/>
            </a:pPr>
            <a:r>
              <a:rPr lang="nl-BE"/>
              <a:t>Kern van het model besproken: Object, Item, Collectie, etc.</a:t>
            </a:r>
            <a:endParaRPr/>
          </a:p>
        </p:txBody>
      </p:sp>
      <p:sp>
        <p:nvSpPr>
          <p:cNvPr id="457" name="Google Shape;457;g71eeb774cb_0_11"/>
          <p:cNvSpPr txBox="1"/>
          <p:nvPr>
            <p:ph type="title"/>
          </p:nvPr>
        </p:nvSpPr>
        <p:spPr>
          <a:xfrm>
            <a:off x="838201" y="365126"/>
            <a:ext cx="10515600" cy="98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nl-BE"/>
              <a:t>Vorige werkgroepen</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g703e63524f_1_137"/>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Model</a:t>
            </a:r>
            <a:endParaRPr b="1"/>
          </a:p>
        </p:txBody>
      </p:sp>
      <p:pic>
        <p:nvPicPr>
          <p:cNvPr id="464" name="Google Shape;464;g703e63524f_1_137"/>
          <p:cNvPicPr preferRelativeResize="0"/>
          <p:nvPr/>
        </p:nvPicPr>
        <p:blipFill rotWithShape="1">
          <a:blip r:embed="rId3">
            <a:alphaModFix/>
          </a:blip>
          <a:srcRect b="1476" l="1900" r="2578" t="3210"/>
          <a:stretch/>
        </p:blipFill>
        <p:spPr>
          <a:xfrm>
            <a:off x="3152925" y="365125"/>
            <a:ext cx="6234718" cy="6295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g71eeb774cb_0_249"/>
          <p:cNvSpPr txBox="1"/>
          <p:nvPr>
            <p:ph idx="1" type="body"/>
          </p:nvPr>
        </p:nvSpPr>
        <p:spPr>
          <a:xfrm>
            <a:off x="838201" y="1482215"/>
            <a:ext cx="10515600" cy="4992300"/>
          </a:xfrm>
          <a:prstGeom prst="rect">
            <a:avLst/>
          </a:prstGeom>
        </p:spPr>
        <p:txBody>
          <a:bodyPr anchorCtr="0" anchor="t" bIns="45700" lIns="91425" spcFirstLastPara="1" rIns="91425" wrap="square" tIns="45700">
            <a:noAutofit/>
          </a:bodyPr>
          <a:lstStyle/>
          <a:p>
            <a:pPr indent="-381000" lvl="0" marL="457200" rtl="0" algn="l">
              <a:spcBef>
                <a:spcPts val="700"/>
              </a:spcBef>
              <a:spcAft>
                <a:spcPts val="0"/>
              </a:spcAft>
              <a:buClr>
                <a:srgbClr val="999999"/>
              </a:buClr>
              <a:buSzPts val="2400"/>
              <a:buChar char="-"/>
            </a:pPr>
            <a:r>
              <a:rPr lang="nl-BE">
                <a:solidFill>
                  <a:srgbClr val="999999"/>
                </a:solidFill>
              </a:rPr>
              <a:t>Business werkgroep (6/02)</a:t>
            </a:r>
            <a:endParaRPr>
              <a:solidFill>
                <a:srgbClr val="999999"/>
              </a:solidFill>
            </a:endParaRPr>
          </a:p>
          <a:p>
            <a:pPr indent="-381000" lvl="1" marL="914400" rtl="0" algn="l">
              <a:spcBef>
                <a:spcPts val="0"/>
              </a:spcBef>
              <a:spcAft>
                <a:spcPts val="0"/>
              </a:spcAft>
              <a:buClr>
                <a:srgbClr val="999999"/>
              </a:buClr>
              <a:buSzPts val="2400"/>
              <a:buChar char="-"/>
            </a:pPr>
            <a:r>
              <a:rPr lang="nl-BE">
                <a:solidFill>
                  <a:srgbClr val="999999"/>
                </a:solidFill>
              </a:rPr>
              <a:t>Use cases besproken en verfijnd</a:t>
            </a:r>
            <a:endParaRPr>
              <a:solidFill>
                <a:srgbClr val="999999"/>
              </a:solidFill>
            </a:endParaRPr>
          </a:p>
          <a:p>
            <a:pPr indent="-381000" lvl="1" marL="914400" rtl="0" algn="l">
              <a:spcBef>
                <a:spcPts val="0"/>
              </a:spcBef>
              <a:spcAft>
                <a:spcPts val="0"/>
              </a:spcAft>
              <a:buClr>
                <a:srgbClr val="999999"/>
              </a:buClr>
              <a:buSzPts val="2400"/>
              <a:buChar char="-"/>
            </a:pPr>
            <a:r>
              <a:rPr lang="nl-BE">
                <a:solidFill>
                  <a:srgbClr val="999999"/>
                </a:solidFill>
              </a:rPr>
              <a:t>Hier komen we straks nog op terug</a:t>
            </a:r>
            <a:endParaRPr>
              <a:solidFill>
                <a:srgbClr val="999999"/>
              </a:solidFill>
            </a:endParaRPr>
          </a:p>
          <a:p>
            <a:pPr indent="0" lvl="0" marL="0" rtl="0" algn="l">
              <a:spcBef>
                <a:spcPts val="700"/>
              </a:spcBef>
              <a:spcAft>
                <a:spcPts val="0"/>
              </a:spcAft>
              <a:buNone/>
            </a:pPr>
            <a:r>
              <a:t/>
            </a:r>
            <a:endParaRPr>
              <a:solidFill>
                <a:srgbClr val="999999"/>
              </a:solidFill>
            </a:endParaRPr>
          </a:p>
          <a:p>
            <a:pPr indent="-381000" lvl="0" marL="457200" rtl="0" algn="l">
              <a:spcBef>
                <a:spcPts val="700"/>
              </a:spcBef>
              <a:spcAft>
                <a:spcPts val="0"/>
              </a:spcAft>
              <a:buClr>
                <a:srgbClr val="999999"/>
              </a:buClr>
              <a:buSzPts val="2400"/>
              <a:buChar char="-"/>
            </a:pPr>
            <a:r>
              <a:rPr lang="nl-BE">
                <a:solidFill>
                  <a:srgbClr val="999999"/>
                </a:solidFill>
              </a:rPr>
              <a:t>Thematische werkgroep 1 (3/03)</a:t>
            </a:r>
            <a:endParaRPr>
              <a:solidFill>
                <a:srgbClr val="999999"/>
              </a:solidFill>
            </a:endParaRPr>
          </a:p>
          <a:p>
            <a:pPr indent="-381000" lvl="1" marL="914400" rtl="0" algn="l">
              <a:spcBef>
                <a:spcPts val="0"/>
              </a:spcBef>
              <a:spcAft>
                <a:spcPts val="0"/>
              </a:spcAft>
              <a:buClr>
                <a:srgbClr val="999999"/>
              </a:buClr>
              <a:buSzPts val="2400"/>
              <a:buChar char="-"/>
            </a:pPr>
            <a:r>
              <a:rPr lang="nl-BE">
                <a:solidFill>
                  <a:srgbClr val="999999"/>
                </a:solidFill>
              </a:rPr>
              <a:t>Kern van het model besproken: Object, Item, Collectie, etc.</a:t>
            </a:r>
            <a:endParaRPr>
              <a:solidFill>
                <a:srgbClr val="999999"/>
              </a:solidFill>
            </a:endParaRPr>
          </a:p>
          <a:p>
            <a:pPr indent="-381000" lvl="1" marL="914400" rtl="0" algn="l">
              <a:spcBef>
                <a:spcPts val="0"/>
              </a:spcBef>
              <a:spcAft>
                <a:spcPts val="0"/>
              </a:spcAft>
              <a:buSzPts val="2400"/>
              <a:buChar char="-"/>
            </a:pPr>
            <a:r>
              <a:rPr lang="nl-BE"/>
              <a:t>Definities van deze concepten besproken</a:t>
            </a:r>
            <a:endParaRPr/>
          </a:p>
        </p:txBody>
      </p:sp>
      <p:sp>
        <p:nvSpPr>
          <p:cNvPr id="471" name="Google Shape;471;g71eeb774cb_0_249"/>
          <p:cNvSpPr txBox="1"/>
          <p:nvPr>
            <p:ph type="title"/>
          </p:nvPr>
        </p:nvSpPr>
        <p:spPr>
          <a:xfrm>
            <a:off x="838201" y="365126"/>
            <a:ext cx="10515600" cy="984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nl-BE"/>
              <a:t>Vorige werkgroepen</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g71eeb774cb_0_266"/>
          <p:cNvPicPr preferRelativeResize="0"/>
          <p:nvPr/>
        </p:nvPicPr>
        <p:blipFill>
          <a:blip r:embed="rId3">
            <a:alphaModFix/>
          </a:blip>
          <a:stretch>
            <a:fillRect/>
          </a:stretch>
        </p:blipFill>
        <p:spPr>
          <a:xfrm>
            <a:off x="1727200" y="152400"/>
            <a:ext cx="8737606" cy="65532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3"/>
          <p:cNvSpPr txBox="1"/>
          <p:nvPr>
            <p:ph idx="1" type="body"/>
          </p:nvPr>
        </p:nvSpPr>
        <p:spPr>
          <a:xfrm>
            <a:off x="838201" y="1482215"/>
            <a:ext cx="10515600" cy="4992328"/>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700"/>
              </a:spcBef>
              <a:spcAft>
                <a:spcPts val="0"/>
              </a:spcAft>
              <a:buSzPts val="2400"/>
              <a:buFont typeface="Arial"/>
              <a:buChar char="•"/>
            </a:pPr>
            <a:r>
              <a:rPr lang="nl-BE"/>
              <a:t>Nieuw versie van het model voorstellen.</a:t>
            </a:r>
            <a:endParaRPr/>
          </a:p>
          <a:p>
            <a:pPr indent="0" lvl="0" marL="457200" rtl="0" algn="l">
              <a:lnSpc>
                <a:spcPct val="100000"/>
              </a:lnSpc>
              <a:spcBef>
                <a:spcPts val="700"/>
              </a:spcBef>
              <a:spcAft>
                <a:spcPts val="0"/>
              </a:spcAft>
              <a:buNone/>
            </a:pPr>
            <a:r>
              <a:t/>
            </a:r>
            <a:endParaRPr/>
          </a:p>
          <a:p>
            <a:pPr indent="-285750" lvl="0" marL="285750" rtl="0" algn="l">
              <a:lnSpc>
                <a:spcPct val="100000"/>
              </a:lnSpc>
              <a:spcBef>
                <a:spcPts val="700"/>
              </a:spcBef>
              <a:spcAft>
                <a:spcPts val="0"/>
              </a:spcAft>
              <a:buSzPts val="2400"/>
              <a:buChar char="•"/>
            </a:pPr>
            <a:r>
              <a:rPr lang="nl-BE"/>
              <a:t>Datavoorbeelden demonstreren.</a:t>
            </a:r>
            <a:endParaRPr/>
          </a:p>
          <a:p>
            <a:pPr indent="0" lvl="0" marL="457200" rtl="0" algn="l">
              <a:lnSpc>
                <a:spcPct val="100000"/>
              </a:lnSpc>
              <a:spcBef>
                <a:spcPts val="700"/>
              </a:spcBef>
              <a:spcAft>
                <a:spcPts val="0"/>
              </a:spcAft>
              <a:buNone/>
            </a:pPr>
            <a:r>
              <a:t/>
            </a:r>
            <a:endParaRPr/>
          </a:p>
          <a:p>
            <a:pPr indent="-285750" lvl="0" marL="285750" rtl="0" algn="l">
              <a:lnSpc>
                <a:spcPct val="100000"/>
              </a:lnSpc>
              <a:spcBef>
                <a:spcPts val="700"/>
              </a:spcBef>
              <a:spcAft>
                <a:spcPts val="0"/>
              </a:spcAft>
              <a:buSzPts val="2400"/>
              <a:buChar char="•"/>
            </a:pPr>
            <a:r>
              <a:rPr lang="nl-BE"/>
              <a:t>Openstaande vragen behandelen.</a:t>
            </a:r>
            <a:br>
              <a:rPr lang="nl-BE"/>
            </a:br>
            <a:endParaRPr/>
          </a:p>
          <a:p>
            <a:pPr indent="-285750" lvl="0" marL="285750" rtl="0" algn="l">
              <a:lnSpc>
                <a:spcPct val="100000"/>
              </a:lnSpc>
              <a:spcBef>
                <a:spcPts val="700"/>
              </a:spcBef>
              <a:spcAft>
                <a:spcPts val="0"/>
              </a:spcAft>
              <a:buSzPts val="2400"/>
              <a:buChar char="•"/>
            </a:pPr>
            <a:r>
              <a:rPr lang="nl-BE"/>
              <a:t>Use cases valideren en waar nodig uitbreiden/inperken.</a:t>
            </a:r>
            <a:endParaRPr/>
          </a:p>
        </p:txBody>
      </p:sp>
      <p:sp>
        <p:nvSpPr>
          <p:cNvPr id="483" name="Google Shape;483;p43"/>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4" name="Google Shape;484;p43"/>
          <p:cNvSpPr txBox="1"/>
          <p:nvPr/>
        </p:nvSpPr>
        <p:spPr>
          <a:xfrm>
            <a:off x="838201" y="129049"/>
            <a:ext cx="8064896" cy="1103867"/>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i="0" lang="nl-BE" sz="4000" u="none" cap="none" strike="noStrike">
                <a:solidFill>
                  <a:schemeClr val="dk1"/>
                </a:solidFill>
                <a:latin typeface="Arial"/>
                <a:ea typeface="Arial"/>
                <a:cs typeface="Arial"/>
                <a:sym typeface="Arial"/>
              </a:rPr>
              <a:t>Doel van deze workshop</a:t>
            </a:r>
            <a:endParaRPr b="1" i="0" sz="40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g71eeb774cb_0_255"/>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Nieuwe basis van het model</a:t>
            </a:r>
            <a:endParaRPr b="1">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graphicFrame>
        <p:nvGraphicFramePr>
          <p:cNvPr id="247" name="Google Shape;247;p2"/>
          <p:cNvGraphicFramePr/>
          <p:nvPr/>
        </p:nvGraphicFramePr>
        <p:xfrm>
          <a:off x="1383244" y="1309137"/>
          <a:ext cx="3000000" cy="3000000"/>
        </p:xfrm>
        <a:graphic>
          <a:graphicData uri="http://schemas.openxmlformats.org/drawingml/2006/table">
            <a:tbl>
              <a:tblPr bandRow="1">
                <a:noFill/>
                <a:tableStyleId>{4ED2AF82-14C3-47A6-9D49-79EFBED9AB1A}</a:tableStyleId>
              </a:tblPr>
              <a:tblGrid>
                <a:gridCol w="7203150"/>
                <a:gridCol w="2222375"/>
              </a:tblGrid>
              <a:tr h="520725">
                <a:tc>
                  <a:txBody>
                    <a:bodyPr/>
                    <a:lstStyle/>
                    <a:p>
                      <a:pPr indent="0" lvl="0" marL="0" marR="0" rtl="0" algn="l">
                        <a:lnSpc>
                          <a:spcPct val="100000"/>
                        </a:lnSpc>
                        <a:spcBef>
                          <a:spcPts val="0"/>
                        </a:spcBef>
                        <a:spcAft>
                          <a:spcPts val="0"/>
                        </a:spcAft>
                        <a:buClr>
                          <a:schemeClr val="dk1"/>
                        </a:buClr>
                        <a:buSzPts val="2400"/>
                        <a:buFont typeface="Arial"/>
                        <a:buNone/>
                      </a:pPr>
                      <a:r>
                        <a:rPr lang="nl-BE" sz="2400" u="none" cap="none" strike="noStrike">
                          <a:latin typeface="Arial"/>
                          <a:ea typeface="Arial"/>
                          <a:cs typeface="Arial"/>
                          <a:sym typeface="Arial"/>
                        </a:rPr>
                        <a:t>   Context OSLO</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5’</a:t>
                      </a:r>
                      <a:endParaRPr sz="1800" u="none" cap="none" strike="noStrike">
                        <a:latin typeface="Arial"/>
                        <a:ea typeface="Arial"/>
                        <a:cs typeface="Arial"/>
                        <a:sym typeface="Arial"/>
                      </a:endParaRPr>
                    </a:p>
                  </a:txBody>
                  <a:tcPr marT="45725" marB="45725" marR="91450" marL="91450" anchor="ctr"/>
                </a:tc>
              </a:tr>
              <a:tr h="520725">
                <a:tc>
                  <a:txBody>
                    <a:bodyPr/>
                    <a:lstStyle/>
                    <a:p>
                      <a:pPr indent="0" lvl="0" marL="0" marR="0" rtl="0" algn="l">
                        <a:lnSpc>
                          <a:spcPct val="100000"/>
                        </a:lnSpc>
                        <a:spcBef>
                          <a:spcPts val="0"/>
                        </a:spcBef>
                        <a:spcAft>
                          <a:spcPts val="0"/>
                        </a:spcAft>
                        <a:buClr>
                          <a:schemeClr val="dk1"/>
                        </a:buClr>
                        <a:buSzPts val="2400"/>
                        <a:buFont typeface="Arial"/>
                        <a:buNone/>
                      </a:pPr>
                      <a:r>
                        <a:rPr lang="nl-BE" sz="2400" u="none" cap="none" strike="noStrike">
                          <a:latin typeface="Arial"/>
                          <a:ea typeface="Arial"/>
                          <a:cs typeface="Arial"/>
                          <a:sym typeface="Arial"/>
                        </a:rPr>
                        <a:t>   Context Cultureel Erfgoed</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800"/>
                        <a:buFont typeface="Arial"/>
                        <a:buNone/>
                      </a:pPr>
                      <a:r>
                        <a:rPr lang="nl-BE" sz="2400" u="none" cap="none" strike="noStrike">
                          <a:latin typeface="Arial"/>
                          <a:ea typeface="Arial"/>
                          <a:cs typeface="Arial"/>
                          <a:sym typeface="Arial"/>
                        </a:rPr>
                        <a:t>5’</a:t>
                      </a:r>
                      <a:endParaRPr sz="1800" u="none" cap="none" strike="noStrike">
                        <a:latin typeface="Arial"/>
                        <a:ea typeface="Arial"/>
                        <a:cs typeface="Arial"/>
                        <a:sym typeface="Arial"/>
                      </a:endParaRPr>
                    </a:p>
                  </a:txBody>
                  <a:tcPr marT="45725" marB="45725" marR="91450" marL="91450" anchor="ctr"/>
                </a:tc>
              </a:tr>
              <a:tr h="520725">
                <a:tc>
                  <a:txBody>
                    <a:bodyPr/>
                    <a:lstStyle/>
                    <a:p>
                      <a:pPr indent="0" lvl="0" marL="0" marR="0" rtl="0" algn="l">
                        <a:lnSpc>
                          <a:spcPct val="100000"/>
                        </a:lnSpc>
                        <a:spcBef>
                          <a:spcPts val="0"/>
                        </a:spcBef>
                        <a:spcAft>
                          <a:spcPts val="0"/>
                        </a:spcAft>
                        <a:buClr>
                          <a:schemeClr val="dk1"/>
                        </a:buClr>
                        <a:buSzPts val="2400"/>
                        <a:buFont typeface="Arial"/>
                        <a:buNone/>
                      </a:pPr>
                      <a:r>
                        <a:rPr lang="nl-BE" sz="2400" u="none" cap="none" strike="noStrike">
                          <a:latin typeface="Arial"/>
                          <a:ea typeface="Arial"/>
                          <a:cs typeface="Arial"/>
                          <a:sym typeface="Arial"/>
                        </a:rPr>
                        <a:t>   Recap</a:t>
                      </a:r>
                      <a:r>
                        <a:rPr lang="nl-BE" sz="2400">
                          <a:latin typeface="Arial"/>
                          <a:ea typeface="Arial"/>
                          <a:cs typeface="Arial"/>
                          <a:sym typeface="Arial"/>
                        </a:rPr>
                        <a:t> vorige werkgroepen</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10’</a:t>
                      </a:r>
                      <a:endParaRPr sz="1800" u="none" cap="none" strike="noStrike">
                        <a:latin typeface="Arial"/>
                        <a:ea typeface="Arial"/>
                        <a:cs typeface="Arial"/>
                        <a:sym typeface="Arial"/>
                      </a:endParaRPr>
                    </a:p>
                  </a:txBody>
                  <a:tcPr marT="45725" marB="45725" marR="91450" marL="91450" anchor="ctr"/>
                </a:tc>
              </a:tr>
              <a:tr h="520725">
                <a:tc>
                  <a:txBody>
                    <a:bodyPr/>
                    <a:lstStyle/>
                    <a:p>
                      <a:pPr indent="0" lvl="0" marL="0" marR="0" rtl="0" algn="l">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   </a:t>
                      </a:r>
                      <a:r>
                        <a:rPr lang="nl-BE" sz="2400">
                          <a:latin typeface="Arial"/>
                          <a:ea typeface="Arial"/>
                          <a:cs typeface="Arial"/>
                          <a:sym typeface="Arial"/>
                        </a:rPr>
                        <a:t>Nieuwe basis van het model</a:t>
                      </a:r>
                      <a:endParaRPr sz="24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1</a:t>
                      </a:r>
                      <a:r>
                        <a:rPr lang="nl-BE" sz="2400">
                          <a:latin typeface="Arial"/>
                          <a:ea typeface="Arial"/>
                          <a:cs typeface="Arial"/>
                          <a:sym typeface="Arial"/>
                        </a:rPr>
                        <a:t>0</a:t>
                      </a:r>
                      <a:r>
                        <a:rPr lang="nl-BE" sz="2400" u="none" cap="none" strike="noStrike">
                          <a:latin typeface="Arial"/>
                          <a:ea typeface="Arial"/>
                          <a:cs typeface="Arial"/>
                          <a:sym typeface="Arial"/>
                        </a:rPr>
                        <a:t>’</a:t>
                      </a:r>
                      <a:endParaRPr sz="2400" u="none" cap="none" strike="noStrike">
                        <a:latin typeface="Arial"/>
                        <a:ea typeface="Arial"/>
                        <a:cs typeface="Arial"/>
                        <a:sym typeface="Arial"/>
                      </a:endParaRPr>
                    </a:p>
                  </a:txBody>
                  <a:tcPr marT="45725" marB="45725" marR="91450" marL="91450" anchor="ctr"/>
                </a:tc>
              </a:tr>
              <a:tr h="520725">
                <a:tc>
                  <a:txBody>
                    <a:bodyPr/>
                    <a:lstStyle/>
                    <a:p>
                      <a:pPr indent="0" lvl="0" marL="0" marR="0" rtl="0" algn="l">
                        <a:lnSpc>
                          <a:spcPct val="100000"/>
                        </a:lnSpc>
                        <a:spcBef>
                          <a:spcPts val="0"/>
                        </a:spcBef>
                        <a:spcAft>
                          <a:spcPts val="0"/>
                        </a:spcAft>
                        <a:buNone/>
                      </a:pPr>
                      <a:r>
                        <a:rPr lang="nl-BE" sz="2400">
                          <a:latin typeface="Arial"/>
                          <a:ea typeface="Arial"/>
                          <a:cs typeface="Arial"/>
                          <a:sym typeface="Arial"/>
                        </a:rPr>
                        <a:t>   Model overlopen a.d.h.v. datavoorbeelden: deel 1</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nl-BE" sz="2400">
                          <a:latin typeface="Arial"/>
                          <a:ea typeface="Arial"/>
                          <a:cs typeface="Arial"/>
                          <a:sym typeface="Arial"/>
                        </a:rPr>
                        <a:t>50’</a:t>
                      </a:r>
                      <a:endParaRPr sz="2400" u="none" cap="none" strike="noStrike">
                        <a:latin typeface="Arial"/>
                        <a:ea typeface="Arial"/>
                        <a:cs typeface="Arial"/>
                        <a:sym typeface="Arial"/>
                      </a:endParaRPr>
                    </a:p>
                  </a:txBody>
                  <a:tcPr marT="45725" marB="45725" marR="91450" marL="91450" anchor="ctr"/>
                </a:tc>
              </a:tr>
              <a:tr h="520725">
                <a:tc>
                  <a:txBody>
                    <a:bodyPr/>
                    <a:lstStyle/>
                    <a:p>
                      <a:pPr indent="0" lvl="0" marL="0" marR="0" rtl="0" algn="l">
                        <a:lnSpc>
                          <a:spcPct val="100000"/>
                        </a:lnSpc>
                        <a:spcBef>
                          <a:spcPts val="0"/>
                        </a:spcBef>
                        <a:spcAft>
                          <a:spcPts val="0"/>
                        </a:spcAft>
                        <a:buNone/>
                      </a:pPr>
                      <a:r>
                        <a:rPr lang="nl-BE" sz="2400">
                          <a:latin typeface="Arial"/>
                          <a:ea typeface="Arial"/>
                          <a:cs typeface="Arial"/>
                          <a:sym typeface="Arial"/>
                        </a:rPr>
                        <a:t>   Pauze</a:t>
                      </a:r>
                      <a:endParaRPr sz="2400">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nl-BE" sz="2400">
                          <a:latin typeface="Arial"/>
                          <a:ea typeface="Arial"/>
                          <a:cs typeface="Arial"/>
                          <a:sym typeface="Arial"/>
                        </a:rPr>
                        <a:t>15’</a:t>
                      </a:r>
                      <a:endParaRPr sz="2400">
                        <a:latin typeface="Arial"/>
                        <a:ea typeface="Arial"/>
                        <a:cs typeface="Arial"/>
                        <a:sym typeface="Arial"/>
                      </a:endParaRPr>
                    </a:p>
                  </a:txBody>
                  <a:tcPr marT="45725" marB="45725" marR="91450" marL="91450" anchor="ctr"/>
                </a:tc>
              </a:tr>
              <a:tr h="501025">
                <a:tc>
                  <a:txBody>
                    <a:bodyPr/>
                    <a:lstStyle/>
                    <a:p>
                      <a:pPr indent="0" lvl="0" marL="0" marR="0" rtl="0" algn="l">
                        <a:lnSpc>
                          <a:spcPct val="100000"/>
                        </a:lnSpc>
                        <a:spcBef>
                          <a:spcPts val="0"/>
                        </a:spcBef>
                        <a:spcAft>
                          <a:spcPts val="0"/>
                        </a:spcAft>
                        <a:buNone/>
                      </a:pPr>
                      <a:r>
                        <a:rPr lang="nl-BE" sz="2400">
                          <a:latin typeface="Arial"/>
                          <a:ea typeface="Arial"/>
                          <a:cs typeface="Arial"/>
                          <a:sym typeface="Arial"/>
                        </a:rPr>
                        <a:t>   Model overlopen a.d.h.v. datavoorbeelden: deel 2</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nl-BE" sz="2400">
                          <a:latin typeface="Arial"/>
                          <a:ea typeface="Arial"/>
                          <a:cs typeface="Arial"/>
                          <a:sym typeface="Arial"/>
                        </a:rPr>
                        <a:t>50’</a:t>
                      </a:r>
                      <a:endParaRPr sz="2400" u="none" cap="none" strike="noStrike">
                        <a:latin typeface="Arial"/>
                        <a:ea typeface="Arial"/>
                        <a:cs typeface="Arial"/>
                        <a:sym typeface="Arial"/>
                      </a:endParaRPr>
                    </a:p>
                  </a:txBody>
                  <a:tcPr marT="45725" marB="45725" marR="91450" marL="91450" anchor="ctr"/>
                </a:tc>
              </a:tr>
              <a:tr h="501025">
                <a:tc>
                  <a:txBody>
                    <a:bodyPr/>
                    <a:lstStyle/>
                    <a:p>
                      <a:pPr indent="0" lvl="0" marL="0" marR="0" rtl="0" algn="l">
                        <a:lnSpc>
                          <a:spcPct val="100000"/>
                        </a:lnSpc>
                        <a:spcBef>
                          <a:spcPts val="0"/>
                        </a:spcBef>
                        <a:spcAft>
                          <a:spcPts val="0"/>
                        </a:spcAft>
                        <a:buNone/>
                      </a:pPr>
                      <a:r>
                        <a:rPr lang="nl-BE" sz="2400">
                          <a:latin typeface="Arial"/>
                          <a:ea typeface="Arial"/>
                          <a:cs typeface="Arial"/>
                          <a:sym typeface="Arial"/>
                        </a:rPr>
                        <a:t>   Use cases check</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None/>
                      </a:pPr>
                      <a:r>
                        <a:rPr lang="nl-BE" sz="2400">
                          <a:latin typeface="Arial"/>
                          <a:ea typeface="Arial"/>
                          <a:cs typeface="Arial"/>
                          <a:sym typeface="Arial"/>
                        </a:rPr>
                        <a:t>20’</a:t>
                      </a:r>
                      <a:endParaRPr sz="2400" u="none" cap="none" strike="noStrike">
                        <a:latin typeface="Arial"/>
                        <a:ea typeface="Arial"/>
                        <a:cs typeface="Arial"/>
                        <a:sym typeface="Arial"/>
                      </a:endParaRPr>
                    </a:p>
                  </a:txBody>
                  <a:tcPr marT="45725" marB="45725" marR="91450" marL="91450" anchor="ctr"/>
                </a:tc>
              </a:tr>
              <a:tr h="501025">
                <a:tc>
                  <a:txBody>
                    <a:bodyPr/>
                    <a:lstStyle/>
                    <a:p>
                      <a:pPr indent="0" lvl="0" marL="0" marR="0" rtl="0" algn="l">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   Q&amp;A</a:t>
                      </a:r>
                      <a:endParaRPr sz="2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400"/>
                        <a:buFont typeface="Arial"/>
                        <a:buNone/>
                      </a:pPr>
                      <a:r>
                        <a:rPr lang="nl-BE" sz="2400" u="none" cap="none" strike="noStrike">
                          <a:latin typeface="Arial"/>
                          <a:ea typeface="Arial"/>
                          <a:cs typeface="Arial"/>
                          <a:sym typeface="Arial"/>
                        </a:rPr>
                        <a:t>10’</a:t>
                      </a:r>
                      <a:endParaRPr sz="2400" u="none" cap="none" strike="noStrike">
                        <a:latin typeface="Arial"/>
                        <a:ea typeface="Arial"/>
                        <a:cs typeface="Arial"/>
                        <a:sym typeface="Arial"/>
                      </a:endParaRPr>
                    </a:p>
                  </a:txBody>
                  <a:tcPr marT="45725" marB="45725" marR="91450" marL="91450" anchor="ctr"/>
                </a:tc>
              </a:tr>
              <a:tr h="501025">
                <a:tc>
                  <a:txBody>
                    <a:bodyPr/>
                    <a:lstStyle/>
                    <a:p>
                      <a:pPr indent="0" lvl="0" marL="0" marR="0" rtl="0" algn="l">
                        <a:lnSpc>
                          <a:spcPct val="100000"/>
                        </a:lnSpc>
                        <a:spcBef>
                          <a:spcPts val="0"/>
                        </a:spcBef>
                        <a:spcAft>
                          <a:spcPts val="0"/>
                        </a:spcAft>
                        <a:buClr>
                          <a:schemeClr val="dk1"/>
                        </a:buClr>
                        <a:buSzPts val="2400"/>
                        <a:buFont typeface="Arial"/>
                        <a:buNone/>
                      </a:pPr>
                      <a:r>
                        <a:rPr lang="nl-BE" sz="2400" u="none" cap="none" strike="noStrike">
                          <a:latin typeface="Arial"/>
                          <a:ea typeface="Arial"/>
                          <a:cs typeface="Arial"/>
                          <a:sym typeface="Arial"/>
                        </a:rPr>
                        <a:t>   Volgende stappen</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2400"/>
                        <a:buFont typeface="Arial"/>
                        <a:buNone/>
                      </a:pPr>
                      <a:r>
                        <a:rPr lang="nl-BE" sz="2400" u="none" cap="none" strike="noStrike">
                          <a:latin typeface="Arial"/>
                          <a:ea typeface="Arial"/>
                          <a:cs typeface="Arial"/>
                          <a:sym typeface="Arial"/>
                        </a:rPr>
                        <a:t>5’</a:t>
                      </a:r>
                      <a:endParaRPr sz="1800" u="none" cap="none" strike="noStrike">
                        <a:latin typeface="Arial"/>
                        <a:ea typeface="Arial"/>
                        <a:cs typeface="Arial"/>
                        <a:sym typeface="Arial"/>
                      </a:endParaRPr>
                    </a:p>
                  </a:txBody>
                  <a:tcPr marT="45725" marB="45725" marR="91450" marL="91450" anchor="ctr"/>
                </a:tc>
              </a:tr>
            </a:tbl>
          </a:graphicData>
        </a:graphic>
      </p:graphicFrame>
      <p:sp>
        <p:nvSpPr>
          <p:cNvPr id="248" name="Google Shape;248;p2"/>
          <p:cNvSpPr txBox="1"/>
          <p:nvPr/>
        </p:nvSpPr>
        <p:spPr>
          <a:xfrm>
            <a:off x="838201" y="129049"/>
            <a:ext cx="8064896" cy="1103867"/>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i="0" lang="nl-BE" sz="4000" u="none" cap="none" strike="noStrike">
                <a:solidFill>
                  <a:schemeClr val="dk1"/>
                </a:solidFill>
                <a:latin typeface="Arial"/>
                <a:ea typeface="Arial"/>
                <a:cs typeface="Arial"/>
                <a:sym typeface="Arial"/>
              </a:rPr>
              <a:t>Agenda</a:t>
            </a:r>
            <a:endParaRPr b="1" i="1"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g71eeb774cb_0_17"/>
          <p:cNvSpPr txBox="1"/>
          <p:nvPr>
            <p:ph idx="1" type="body"/>
          </p:nvPr>
        </p:nvSpPr>
        <p:spPr>
          <a:xfrm>
            <a:off x="838200" y="1329825"/>
            <a:ext cx="10882500" cy="4992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700"/>
              </a:spcBef>
              <a:spcAft>
                <a:spcPts val="0"/>
              </a:spcAft>
              <a:buSzPts val="2400"/>
              <a:buFont typeface="Arial"/>
              <a:buChar char="•"/>
            </a:pPr>
            <a:r>
              <a:rPr lang="nl-BE"/>
              <a:t>Rechtvaardiging van deze keuze</a:t>
            </a:r>
            <a:endParaRPr/>
          </a:p>
          <a:p>
            <a:pPr indent="-381000" lvl="1" marL="914400" rtl="0" algn="l">
              <a:lnSpc>
                <a:spcPct val="100000"/>
              </a:lnSpc>
              <a:spcBef>
                <a:spcPts val="700"/>
              </a:spcBef>
              <a:spcAft>
                <a:spcPts val="0"/>
              </a:spcAft>
              <a:buSzPts val="2400"/>
              <a:buFont typeface="Arial"/>
              <a:buChar char="▪"/>
            </a:pPr>
            <a:r>
              <a:rPr lang="nl-BE"/>
              <a:t>Uitgebreide, generieke standaard</a:t>
            </a:r>
            <a:endParaRPr/>
          </a:p>
          <a:p>
            <a:pPr indent="-381000" lvl="1" marL="914400" rtl="0" algn="l">
              <a:lnSpc>
                <a:spcPct val="100000"/>
              </a:lnSpc>
              <a:spcBef>
                <a:spcPts val="700"/>
              </a:spcBef>
              <a:spcAft>
                <a:spcPts val="0"/>
              </a:spcAft>
              <a:buSzPts val="2400"/>
              <a:buChar char="▪"/>
            </a:pPr>
            <a:r>
              <a:rPr lang="nl-BE"/>
              <a:t>ISO-standaard</a:t>
            </a:r>
            <a:endParaRPr/>
          </a:p>
          <a:p>
            <a:pPr indent="-381000" lvl="1" marL="914400" rtl="0" algn="l">
              <a:lnSpc>
                <a:spcPct val="100000"/>
              </a:lnSpc>
              <a:spcBef>
                <a:spcPts val="700"/>
              </a:spcBef>
              <a:spcAft>
                <a:spcPts val="0"/>
              </a:spcAft>
              <a:buSzPts val="2400"/>
              <a:buFont typeface="Arial"/>
              <a:buChar char="▪"/>
            </a:pPr>
            <a:r>
              <a:rPr lang="nl-BE"/>
              <a:t>CIDOC d</a:t>
            </a:r>
            <a:r>
              <a:rPr lang="nl-BE"/>
              <a:t>efinities werden tijdens de vorige WS als de beste bestempeld</a:t>
            </a:r>
            <a:endParaRPr/>
          </a:p>
          <a:p>
            <a:pPr indent="-381000" lvl="1" marL="914400" rtl="0" algn="l">
              <a:lnSpc>
                <a:spcPct val="100000"/>
              </a:lnSpc>
              <a:spcBef>
                <a:spcPts val="700"/>
              </a:spcBef>
              <a:spcAft>
                <a:spcPts val="0"/>
              </a:spcAft>
              <a:buSzPts val="2400"/>
              <a:buChar char="▪"/>
            </a:pPr>
            <a:r>
              <a:rPr lang="nl-BE"/>
              <a:t>Linked data</a:t>
            </a:r>
            <a:endParaRPr/>
          </a:p>
          <a:p>
            <a:pPr indent="-381000" lvl="1" marL="914400" rtl="0" algn="l">
              <a:lnSpc>
                <a:spcPct val="100000"/>
              </a:lnSpc>
              <a:spcBef>
                <a:spcPts val="700"/>
              </a:spcBef>
              <a:spcAft>
                <a:spcPts val="0"/>
              </a:spcAft>
              <a:buSzPts val="2400"/>
              <a:buChar char="▪"/>
            </a:pPr>
            <a:r>
              <a:rPr lang="nl-BE"/>
              <a:t>Mapping naar DC terms, FRBR, Europeana, … bestaat</a:t>
            </a:r>
            <a:endParaRPr/>
          </a:p>
          <a:p>
            <a:pPr indent="0" lvl="0" marL="914400" rtl="0" algn="l">
              <a:lnSpc>
                <a:spcPct val="100000"/>
              </a:lnSpc>
              <a:spcBef>
                <a:spcPts val="700"/>
              </a:spcBef>
              <a:spcAft>
                <a:spcPts val="0"/>
              </a:spcAft>
              <a:buNone/>
            </a:pPr>
            <a:r>
              <a:t/>
            </a:r>
            <a:endParaRPr/>
          </a:p>
          <a:p>
            <a:pPr indent="-381000" lvl="0" marL="457200" rtl="0" algn="l">
              <a:lnSpc>
                <a:spcPct val="100000"/>
              </a:lnSpc>
              <a:spcBef>
                <a:spcPts val="700"/>
              </a:spcBef>
              <a:spcAft>
                <a:spcPts val="0"/>
              </a:spcAft>
              <a:buSzPts val="2400"/>
              <a:buChar char="•"/>
            </a:pPr>
            <a:r>
              <a:rPr lang="nl-BE"/>
              <a:t>Maar nogal complex … daarom:</a:t>
            </a:r>
            <a:endParaRPr/>
          </a:p>
          <a:p>
            <a:pPr indent="-381000" lvl="1" marL="914400" rtl="0" algn="l">
              <a:lnSpc>
                <a:spcPct val="100000"/>
              </a:lnSpc>
              <a:spcBef>
                <a:spcPts val="700"/>
              </a:spcBef>
              <a:spcAft>
                <a:spcPts val="0"/>
              </a:spcAft>
              <a:buSzPts val="2400"/>
              <a:buChar char="▪"/>
            </a:pPr>
            <a:r>
              <a:rPr lang="nl-BE"/>
              <a:t>“Shoppen” uit de entiteiten o.b.v. de use cases</a:t>
            </a:r>
            <a:endParaRPr/>
          </a:p>
          <a:p>
            <a:pPr indent="-381000" lvl="1" marL="914400" rtl="0" algn="l">
              <a:lnSpc>
                <a:spcPct val="100000"/>
              </a:lnSpc>
              <a:spcBef>
                <a:spcPts val="700"/>
              </a:spcBef>
              <a:spcAft>
                <a:spcPts val="0"/>
              </a:spcAft>
              <a:buSzPts val="2400"/>
              <a:buChar char="▪"/>
            </a:pPr>
            <a:r>
              <a:rPr lang="nl-BE"/>
              <a:t>Vereenvoudigen waar nodig</a:t>
            </a:r>
            <a:endParaRPr/>
          </a:p>
          <a:p>
            <a:pPr indent="-381000" lvl="1" marL="914400" rtl="0" algn="l">
              <a:lnSpc>
                <a:spcPct val="100000"/>
              </a:lnSpc>
              <a:spcBef>
                <a:spcPts val="700"/>
              </a:spcBef>
              <a:spcAft>
                <a:spcPts val="0"/>
              </a:spcAft>
              <a:buSzPts val="2400"/>
              <a:buChar char="▪"/>
            </a:pPr>
            <a:r>
              <a:rPr lang="nl-BE"/>
              <a:t>Uitbreiden waar nodig</a:t>
            </a:r>
            <a:endParaRPr/>
          </a:p>
          <a:p>
            <a:pPr indent="0" lvl="0" marL="0" rtl="0" algn="l">
              <a:lnSpc>
                <a:spcPct val="100000"/>
              </a:lnSpc>
              <a:spcBef>
                <a:spcPts val="700"/>
              </a:spcBef>
              <a:spcAft>
                <a:spcPts val="0"/>
              </a:spcAft>
              <a:buNone/>
            </a:pPr>
            <a:r>
              <a:t/>
            </a:r>
            <a:endParaRPr/>
          </a:p>
        </p:txBody>
      </p:sp>
      <p:sp>
        <p:nvSpPr>
          <p:cNvPr id="495" name="Google Shape;495;g71eeb774cb_0_17"/>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96" name="Google Shape;496;g71eeb774cb_0_17"/>
          <p:cNvSpPr txBox="1"/>
          <p:nvPr/>
        </p:nvSpPr>
        <p:spPr>
          <a:xfrm>
            <a:off x="838200" y="129050"/>
            <a:ext cx="85965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CIDOC-CRM als basis</a:t>
            </a:r>
            <a:endParaRPr b="1" i="0" sz="4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10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1000"/>
                                        <p:tgtEl>
                                          <p:spTgt spid="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Effect filter="fade" transition="in">
                                      <p:cBhvr>
                                        <p:cTn dur="1000"/>
                                        <p:tgtEl>
                                          <p:spTgt spid="4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3" st="3"/>
                                            </p:txEl>
                                          </p:spTgt>
                                        </p:tgtEl>
                                        <p:attrNameLst>
                                          <p:attrName>style.visibility</p:attrName>
                                        </p:attrNameLst>
                                      </p:cBhvr>
                                      <p:to>
                                        <p:strVal val="visible"/>
                                      </p:to>
                                    </p:set>
                                    <p:animEffect filter="fade" transition="in">
                                      <p:cBhvr>
                                        <p:cTn dur="1000"/>
                                        <p:tgtEl>
                                          <p:spTgt spid="4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4" st="4"/>
                                            </p:txEl>
                                          </p:spTgt>
                                        </p:tgtEl>
                                        <p:attrNameLst>
                                          <p:attrName>style.visibility</p:attrName>
                                        </p:attrNameLst>
                                      </p:cBhvr>
                                      <p:to>
                                        <p:strVal val="visible"/>
                                      </p:to>
                                    </p:set>
                                    <p:animEffect filter="fade" transition="in">
                                      <p:cBhvr>
                                        <p:cTn dur="1000"/>
                                        <p:tgtEl>
                                          <p:spTgt spid="4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5" st="5"/>
                                            </p:txEl>
                                          </p:spTgt>
                                        </p:tgtEl>
                                        <p:attrNameLst>
                                          <p:attrName>style.visibility</p:attrName>
                                        </p:attrNameLst>
                                      </p:cBhvr>
                                      <p:to>
                                        <p:strVal val="visible"/>
                                      </p:to>
                                    </p:set>
                                    <p:animEffect filter="fade" transition="in">
                                      <p:cBhvr>
                                        <p:cTn dur="1000"/>
                                        <p:tgtEl>
                                          <p:spTgt spid="4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6" st="6"/>
                                            </p:txEl>
                                          </p:spTgt>
                                        </p:tgtEl>
                                        <p:attrNameLst>
                                          <p:attrName>style.visibility</p:attrName>
                                        </p:attrNameLst>
                                      </p:cBhvr>
                                      <p:to>
                                        <p:strVal val="visible"/>
                                      </p:to>
                                    </p:set>
                                    <p:animEffect filter="fade" transition="in">
                                      <p:cBhvr>
                                        <p:cTn dur="1000"/>
                                        <p:tgtEl>
                                          <p:spTgt spid="4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7" st="7"/>
                                            </p:txEl>
                                          </p:spTgt>
                                        </p:tgtEl>
                                        <p:attrNameLst>
                                          <p:attrName>style.visibility</p:attrName>
                                        </p:attrNameLst>
                                      </p:cBhvr>
                                      <p:to>
                                        <p:strVal val="visible"/>
                                      </p:to>
                                    </p:set>
                                    <p:animEffect filter="fade" transition="in">
                                      <p:cBhvr>
                                        <p:cTn dur="1000"/>
                                        <p:tgtEl>
                                          <p:spTgt spid="4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8" st="8"/>
                                            </p:txEl>
                                          </p:spTgt>
                                        </p:tgtEl>
                                        <p:attrNameLst>
                                          <p:attrName>style.visibility</p:attrName>
                                        </p:attrNameLst>
                                      </p:cBhvr>
                                      <p:to>
                                        <p:strVal val="visible"/>
                                      </p:to>
                                    </p:set>
                                    <p:animEffect filter="fade" transition="in">
                                      <p:cBhvr>
                                        <p:cTn dur="1000"/>
                                        <p:tgtEl>
                                          <p:spTgt spid="4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9" st="9"/>
                                            </p:txEl>
                                          </p:spTgt>
                                        </p:tgtEl>
                                        <p:attrNameLst>
                                          <p:attrName>style.visibility</p:attrName>
                                        </p:attrNameLst>
                                      </p:cBhvr>
                                      <p:to>
                                        <p:strVal val="visible"/>
                                      </p:to>
                                    </p:set>
                                    <p:animEffect filter="fade" transition="in">
                                      <p:cBhvr>
                                        <p:cTn dur="1000"/>
                                        <p:tgtEl>
                                          <p:spTgt spid="4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0" st="10"/>
                                            </p:txEl>
                                          </p:spTgt>
                                        </p:tgtEl>
                                        <p:attrNameLst>
                                          <p:attrName>style.visibility</p:attrName>
                                        </p:attrNameLst>
                                      </p:cBhvr>
                                      <p:to>
                                        <p:strVal val="visible"/>
                                      </p:to>
                                    </p:set>
                                    <p:animEffect filter="fade" transition="in">
                                      <p:cBhvr>
                                        <p:cTn dur="1000"/>
                                        <p:tgtEl>
                                          <p:spTgt spid="4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1" st="11"/>
                                            </p:txEl>
                                          </p:spTgt>
                                        </p:tgtEl>
                                        <p:attrNameLst>
                                          <p:attrName>style.visibility</p:attrName>
                                        </p:attrNameLst>
                                      </p:cBhvr>
                                      <p:to>
                                        <p:strVal val="visible"/>
                                      </p:to>
                                    </p:set>
                                    <p:animEffect filter="fade" transition="in">
                                      <p:cBhvr>
                                        <p:cTn dur="1000"/>
                                        <p:tgtEl>
                                          <p:spTgt spid="49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g71eeb774cb_0_288"/>
          <p:cNvSpPr/>
          <p:nvPr/>
        </p:nvSpPr>
        <p:spPr>
          <a:xfrm>
            <a:off x="455775" y="222600"/>
            <a:ext cx="1102500" cy="16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g71eeb774cb_0_288"/>
          <p:cNvPicPr preferRelativeResize="0"/>
          <p:nvPr/>
        </p:nvPicPr>
        <p:blipFill rotWithShape="1">
          <a:blip r:embed="rId3">
            <a:alphaModFix/>
          </a:blip>
          <a:srcRect b="54646" l="697" r="32251" t="2530"/>
          <a:stretch/>
        </p:blipFill>
        <p:spPr>
          <a:xfrm>
            <a:off x="561775" y="1325500"/>
            <a:ext cx="11558222" cy="31402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44"/>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3600"/>
              <a:buFont typeface="Arial"/>
              <a:buNone/>
            </a:pPr>
            <a:r>
              <a:rPr b="1" lang="nl-BE"/>
              <a:t>Datavoorbeelden: deel 1</a:t>
            </a:r>
            <a:endParaRPr b="1">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29"/>
          <p:cNvSpPr txBox="1"/>
          <p:nvPr>
            <p:ph idx="12" type="sldNum"/>
          </p:nvPr>
        </p:nvSpPr>
        <p:spPr>
          <a:xfrm>
            <a:off x="10694403" y="6558837"/>
            <a:ext cx="909919" cy="261610"/>
          </a:xfrm>
          <a:prstGeom prst="rect">
            <a:avLst/>
          </a:prstGeom>
          <a:noFill/>
          <a:ln>
            <a:noFill/>
          </a:ln>
        </p:spPr>
        <p:txBody>
          <a:bodyPr anchorCtr="0" anchor="ctr" bIns="45700" lIns="45700" spcFirstLastPara="1" rIns="45700" wrap="square" tIns="45700">
            <a:sp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5" name="Google Shape;515;p29"/>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Drie datavoorbeelden</a:t>
            </a:r>
            <a:endParaRPr b="1" i="0" sz="4000" u="none" cap="none" strike="noStrike">
              <a:solidFill>
                <a:schemeClr val="dk1"/>
              </a:solidFill>
              <a:latin typeface="Arial"/>
              <a:ea typeface="Arial"/>
              <a:cs typeface="Arial"/>
              <a:sym typeface="Arial"/>
            </a:endParaRPr>
          </a:p>
        </p:txBody>
      </p:sp>
      <p:sp>
        <p:nvSpPr>
          <p:cNvPr id="516" name="Google Shape;516;p29"/>
          <p:cNvSpPr txBox="1"/>
          <p:nvPr/>
        </p:nvSpPr>
        <p:spPr>
          <a:xfrm>
            <a:off x="5026050" y="19143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517" name="Google Shape;517;p29"/>
          <p:cNvSpPr txBox="1"/>
          <p:nvPr/>
        </p:nvSpPr>
        <p:spPr>
          <a:xfrm>
            <a:off x="4840500" y="50282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518" name="Google Shape;518;p29"/>
          <p:cNvSpPr txBox="1"/>
          <p:nvPr/>
        </p:nvSpPr>
        <p:spPr>
          <a:xfrm>
            <a:off x="2089800" y="50282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519" name="Google Shape;519;p29"/>
          <p:cNvSpPr txBox="1"/>
          <p:nvPr/>
        </p:nvSpPr>
        <p:spPr>
          <a:xfrm>
            <a:off x="7506900" y="3520613"/>
            <a:ext cx="2595300" cy="690900"/>
          </a:xfrm>
          <a:prstGeom prst="rect">
            <a:avLst/>
          </a:prstGeom>
          <a:solidFill>
            <a:srgbClr val="6AA84F"/>
          </a:solid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Immaterieel </a:t>
            </a:r>
            <a:br>
              <a:rPr b="1" i="0" lang="nl-BE" sz="1800" u="none" cap="none" strike="noStrike">
                <a:solidFill>
                  <a:schemeClr val="lt1"/>
                </a:solidFill>
                <a:latin typeface="Calibri"/>
                <a:ea typeface="Calibri"/>
                <a:cs typeface="Calibri"/>
                <a:sym typeface="Calibri"/>
              </a:rPr>
            </a:br>
            <a:r>
              <a:rPr b="1" i="0" lang="nl-BE" sz="1800" u="none" cap="none" strike="noStrike">
                <a:solidFill>
                  <a:schemeClr val="lt1"/>
                </a:solidFill>
                <a:latin typeface="Calibri"/>
                <a:ea typeface="Calibri"/>
                <a:cs typeface="Calibri"/>
                <a:sym typeface="Calibri"/>
              </a:rPr>
              <a:t>            Erfgoed</a:t>
            </a:r>
            <a:endParaRPr b="1" i="0" sz="1800" u="none" cap="none" strike="noStrike">
              <a:solidFill>
                <a:schemeClr val="lt1"/>
              </a:solidFill>
              <a:latin typeface="Calibri"/>
              <a:ea typeface="Calibri"/>
              <a:cs typeface="Calibri"/>
              <a:sym typeface="Calibri"/>
            </a:endParaRPr>
          </a:p>
        </p:txBody>
      </p:sp>
      <p:cxnSp>
        <p:nvCxnSpPr>
          <p:cNvPr id="520" name="Google Shape;520;p29"/>
          <p:cNvCxnSpPr>
            <a:stCxn id="521" idx="0"/>
            <a:endCxn id="516" idx="1"/>
          </p:cNvCxnSpPr>
          <p:nvPr/>
        </p:nvCxnSpPr>
        <p:spPr>
          <a:xfrm rot="-5400000">
            <a:off x="4144350" y="2638925"/>
            <a:ext cx="1260900" cy="502500"/>
          </a:xfrm>
          <a:prstGeom prst="bentConnector2">
            <a:avLst/>
          </a:prstGeom>
          <a:noFill/>
          <a:ln cap="flat" cmpd="sng" w="19050">
            <a:solidFill>
              <a:srgbClr val="434343"/>
            </a:solidFill>
            <a:prstDash val="solid"/>
            <a:round/>
            <a:headEnd len="sm" w="sm" type="none"/>
            <a:tailEnd len="sm" w="sm" type="none"/>
          </a:ln>
        </p:spPr>
      </p:cxnSp>
      <p:cxnSp>
        <p:nvCxnSpPr>
          <p:cNvPr id="522" name="Google Shape;522;p29"/>
          <p:cNvCxnSpPr>
            <a:stCxn id="516" idx="3"/>
            <a:endCxn id="519" idx="0"/>
          </p:cNvCxnSpPr>
          <p:nvPr/>
        </p:nvCxnSpPr>
        <p:spPr>
          <a:xfrm>
            <a:off x="7621350" y="2259800"/>
            <a:ext cx="1183200" cy="1260900"/>
          </a:xfrm>
          <a:prstGeom prst="bentConnector2">
            <a:avLst/>
          </a:prstGeom>
          <a:noFill/>
          <a:ln cap="flat" cmpd="sng" w="19050">
            <a:solidFill>
              <a:srgbClr val="434343"/>
            </a:solidFill>
            <a:prstDash val="solid"/>
            <a:round/>
            <a:headEnd len="sm" w="sm" type="none"/>
            <a:tailEnd len="sm" w="sm" type="none"/>
          </a:ln>
        </p:spPr>
      </p:cxnSp>
      <p:sp>
        <p:nvSpPr>
          <p:cNvPr id="521" name="Google Shape;521;p29"/>
          <p:cNvSpPr txBox="1"/>
          <p:nvPr/>
        </p:nvSpPr>
        <p:spPr>
          <a:xfrm>
            <a:off x="2089800" y="3520625"/>
            <a:ext cx="4867500" cy="6909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i="0" sz="1800" u="none" cap="none" strike="noStrike">
              <a:solidFill>
                <a:schemeClr val="lt1"/>
              </a:solidFill>
              <a:latin typeface="Calibri"/>
              <a:ea typeface="Calibri"/>
              <a:cs typeface="Calibri"/>
              <a:sym typeface="Calibri"/>
            </a:endParaRPr>
          </a:p>
        </p:txBody>
      </p:sp>
      <p:cxnSp>
        <p:nvCxnSpPr>
          <p:cNvPr id="523" name="Google Shape;523;p29"/>
          <p:cNvCxnSpPr>
            <a:stCxn id="518" idx="0"/>
            <a:endCxn id="521" idx="2"/>
          </p:cNvCxnSpPr>
          <p:nvPr/>
        </p:nvCxnSpPr>
        <p:spPr>
          <a:xfrm flipH="1" rot="10800000">
            <a:off x="3148200" y="4211600"/>
            <a:ext cx="1375500" cy="816600"/>
          </a:xfrm>
          <a:prstGeom prst="straightConnector1">
            <a:avLst/>
          </a:prstGeom>
          <a:noFill/>
          <a:ln cap="flat" cmpd="sng" w="19050">
            <a:solidFill>
              <a:srgbClr val="434343"/>
            </a:solidFill>
            <a:prstDash val="solid"/>
            <a:round/>
            <a:headEnd len="sm" w="sm" type="none"/>
            <a:tailEnd len="sm" w="sm" type="none"/>
          </a:ln>
        </p:spPr>
      </p:cxnSp>
      <p:cxnSp>
        <p:nvCxnSpPr>
          <p:cNvPr id="524" name="Google Shape;524;p29"/>
          <p:cNvCxnSpPr>
            <a:stCxn id="517" idx="0"/>
            <a:endCxn id="521" idx="2"/>
          </p:cNvCxnSpPr>
          <p:nvPr/>
        </p:nvCxnSpPr>
        <p:spPr>
          <a:xfrm rot="10800000">
            <a:off x="4523700" y="4211600"/>
            <a:ext cx="1375200" cy="816600"/>
          </a:xfrm>
          <a:prstGeom prst="straightConnector1">
            <a:avLst/>
          </a:prstGeom>
          <a:noFill/>
          <a:ln cap="flat" cmpd="sng" w="19050">
            <a:solidFill>
              <a:srgbClr val="434343"/>
            </a:solidFill>
            <a:prstDash val="solid"/>
            <a:round/>
            <a:headEnd len="sm" w="sm" type="none"/>
            <a:tailEnd len="sm" w="sm" type="none"/>
          </a:ln>
        </p:spPr>
      </p:cxnSp>
      <p:grpSp>
        <p:nvGrpSpPr>
          <p:cNvPr id="525" name="Google Shape;525;p29"/>
          <p:cNvGrpSpPr/>
          <p:nvPr/>
        </p:nvGrpSpPr>
        <p:grpSpPr>
          <a:xfrm>
            <a:off x="4998479" y="5137052"/>
            <a:ext cx="475492" cy="473186"/>
            <a:chOff x="-1485659" y="6640898"/>
            <a:chExt cx="419453" cy="426447"/>
          </a:xfrm>
        </p:grpSpPr>
        <p:sp>
          <p:nvSpPr>
            <p:cNvPr id="526" name="Google Shape;526;p29"/>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27" name="Google Shape;527;p29"/>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28" name="Google Shape;528;p29"/>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29" name="Google Shape;529;p29"/>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30" name="Google Shape;530;p29"/>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31" name="Google Shape;531;p29"/>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32" name="Google Shape;532;p29"/>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533" name="Google Shape;533;p29"/>
          <p:cNvGrpSpPr/>
          <p:nvPr/>
        </p:nvGrpSpPr>
        <p:grpSpPr>
          <a:xfrm>
            <a:off x="2230439" y="5136890"/>
            <a:ext cx="473512" cy="473512"/>
            <a:chOff x="3124200" y="2135188"/>
            <a:chExt cx="215900" cy="215900"/>
          </a:xfrm>
        </p:grpSpPr>
        <p:sp>
          <p:nvSpPr>
            <p:cNvPr id="534" name="Google Shape;534;p29"/>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35" name="Google Shape;535;p29"/>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36" name="Google Shape;536;p29"/>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37" name="Google Shape;537;p29"/>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38" name="Google Shape;538;p29"/>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539" name="Google Shape;539;p29"/>
          <p:cNvGrpSpPr/>
          <p:nvPr/>
        </p:nvGrpSpPr>
        <p:grpSpPr>
          <a:xfrm>
            <a:off x="7674373" y="3629400"/>
            <a:ext cx="473329" cy="473329"/>
            <a:chOff x="3298" y="971"/>
            <a:chExt cx="298" cy="298"/>
          </a:xfrm>
        </p:grpSpPr>
        <p:sp>
          <p:nvSpPr>
            <p:cNvPr id="540" name="Google Shape;540;p29"/>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29"/>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g71eeb774cb_0_300"/>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8" name="Google Shape;548;g71eeb774cb_0_300"/>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Datavoorbeeld 1: roerend erfgoed</a:t>
            </a:r>
            <a:endParaRPr b="1" i="0" sz="4000" u="none" cap="none" strike="noStrike">
              <a:solidFill>
                <a:schemeClr val="dk1"/>
              </a:solidFill>
              <a:latin typeface="Arial"/>
              <a:ea typeface="Arial"/>
              <a:cs typeface="Arial"/>
              <a:sym typeface="Arial"/>
            </a:endParaRPr>
          </a:p>
        </p:txBody>
      </p:sp>
      <p:sp>
        <p:nvSpPr>
          <p:cNvPr id="549" name="Google Shape;549;g71eeb774cb_0_300"/>
          <p:cNvSpPr txBox="1"/>
          <p:nvPr/>
        </p:nvSpPr>
        <p:spPr>
          <a:xfrm>
            <a:off x="5026050" y="19143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550" name="Google Shape;550;g71eeb774cb_0_300"/>
          <p:cNvSpPr txBox="1"/>
          <p:nvPr/>
        </p:nvSpPr>
        <p:spPr>
          <a:xfrm>
            <a:off x="4840500" y="5028200"/>
            <a:ext cx="21168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551" name="Google Shape;551;g71eeb774cb_0_300"/>
          <p:cNvSpPr txBox="1"/>
          <p:nvPr/>
        </p:nvSpPr>
        <p:spPr>
          <a:xfrm>
            <a:off x="2089800" y="50282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552" name="Google Shape;552;g71eeb774cb_0_300"/>
          <p:cNvSpPr txBox="1"/>
          <p:nvPr/>
        </p:nvSpPr>
        <p:spPr>
          <a:xfrm>
            <a:off x="7506900" y="3520613"/>
            <a:ext cx="25953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Immaterieel </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Erfgoed</a:t>
            </a:r>
            <a:endParaRPr b="1" sz="1800">
              <a:solidFill>
                <a:schemeClr val="lt1"/>
              </a:solidFill>
              <a:latin typeface="Calibri"/>
              <a:ea typeface="Calibri"/>
              <a:cs typeface="Calibri"/>
              <a:sym typeface="Calibri"/>
            </a:endParaRPr>
          </a:p>
        </p:txBody>
      </p:sp>
      <p:cxnSp>
        <p:nvCxnSpPr>
          <p:cNvPr id="553" name="Google Shape;553;g71eeb774cb_0_300"/>
          <p:cNvCxnSpPr>
            <a:stCxn id="554" idx="0"/>
            <a:endCxn id="549" idx="1"/>
          </p:cNvCxnSpPr>
          <p:nvPr/>
        </p:nvCxnSpPr>
        <p:spPr>
          <a:xfrm rot="-5400000">
            <a:off x="4144350" y="2638925"/>
            <a:ext cx="1260900" cy="502500"/>
          </a:xfrm>
          <a:prstGeom prst="bentConnector2">
            <a:avLst/>
          </a:prstGeom>
          <a:noFill/>
          <a:ln cap="flat" cmpd="sng" w="19050">
            <a:solidFill>
              <a:srgbClr val="434343"/>
            </a:solidFill>
            <a:prstDash val="solid"/>
            <a:round/>
            <a:headEnd len="sm" w="sm" type="none"/>
            <a:tailEnd len="sm" w="sm" type="none"/>
          </a:ln>
        </p:spPr>
      </p:cxnSp>
      <p:cxnSp>
        <p:nvCxnSpPr>
          <p:cNvPr id="555" name="Google Shape;555;g71eeb774cb_0_300"/>
          <p:cNvCxnSpPr>
            <a:stCxn id="549" idx="3"/>
            <a:endCxn id="552" idx="0"/>
          </p:cNvCxnSpPr>
          <p:nvPr/>
        </p:nvCxnSpPr>
        <p:spPr>
          <a:xfrm>
            <a:off x="7621350" y="2259800"/>
            <a:ext cx="1183200" cy="1260900"/>
          </a:xfrm>
          <a:prstGeom prst="bentConnector2">
            <a:avLst/>
          </a:prstGeom>
          <a:noFill/>
          <a:ln cap="flat" cmpd="sng" w="19050">
            <a:solidFill>
              <a:srgbClr val="B7B7B7"/>
            </a:solidFill>
            <a:prstDash val="solid"/>
            <a:round/>
            <a:headEnd len="sm" w="sm" type="none"/>
            <a:tailEnd len="sm" w="sm" type="none"/>
          </a:ln>
        </p:spPr>
      </p:cxnSp>
      <p:sp>
        <p:nvSpPr>
          <p:cNvPr id="554" name="Google Shape;554;g71eeb774cb_0_300"/>
          <p:cNvSpPr txBox="1"/>
          <p:nvPr/>
        </p:nvSpPr>
        <p:spPr>
          <a:xfrm>
            <a:off x="2089800" y="3520625"/>
            <a:ext cx="4867500" cy="6909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i="0" sz="1800" u="none" cap="none" strike="noStrike">
              <a:solidFill>
                <a:schemeClr val="lt1"/>
              </a:solidFill>
              <a:latin typeface="Calibri"/>
              <a:ea typeface="Calibri"/>
              <a:cs typeface="Calibri"/>
              <a:sym typeface="Calibri"/>
            </a:endParaRPr>
          </a:p>
        </p:txBody>
      </p:sp>
      <p:cxnSp>
        <p:nvCxnSpPr>
          <p:cNvPr id="556" name="Google Shape;556;g71eeb774cb_0_300"/>
          <p:cNvCxnSpPr>
            <a:stCxn id="551" idx="0"/>
            <a:endCxn id="554" idx="2"/>
          </p:cNvCxnSpPr>
          <p:nvPr/>
        </p:nvCxnSpPr>
        <p:spPr>
          <a:xfrm flipH="1" rot="10800000">
            <a:off x="3148200" y="4211600"/>
            <a:ext cx="1375500" cy="816600"/>
          </a:xfrm>
          <a:prstGeom prst="straightConnector1">
            <a:avLst/>
          </a:prstGeom>
          <a:noFill/>
          <a:ln cap="flat" cmpd="sng" w="19050">
            <a:solidFill>
              <a:srgbClr val="434343"/>
            </a:solidFill>
            <a:prstDash val="solid"/>
            <a:round/>
            <a:headEnd len="sm" w="sm" type="none"/>
            <a:tailEnd len="sm" w="sm" type="none"/>
          </a:ln>
        </p:spPr>
      </p:cxnSp>
      <p:cxnSp>
        <p:nvCxnSpPr>
          <p:cNvPr id="557" name="Google Shape;557;g71eeb774cb_0_300"/>
          <p:cNvCxnSpPr>
            <a:stCxn id="550" idx="0"/>
            <a:endCxn id="554" idx="2"/>
          </p:cNvCxnSpPr>
          <p:nvPr/>
        </p:nvCxnSpPr>
        <p:spPr>
          <a:xfrm rot="10800000">
            <a:off x="4523700" y="4211600"/>
            <a:ext cx="1375200" cy="816600"/>
          </a:xfrm>
          <a:prstGeom prst="straightConnector1">
            <a:avLst/>
          </a:prstGeom>
          <a:noFill/>
          <a:ln cap="flat" cmpd="sng" w="19050">
            <a:solidFill>
              <a:srgbClr val="B7B7B7"/>
            </a:solidFill>
            <a:prstDash val="solid"/>
            <a:round/>
            <a:headEnd len="sm" w="sm" type="none"/>
            <a:tailEnd len="sm" w="sm" type="none"/>
          </a:ln>
        </p:spPr>
      </p:cxnSp>
      <p:grpSp>
        <p:nvGrpSpPr>
          <p:cNvPr id="558" name="Google Shape;558;g71eeb774cb_0_300"/>
          <p:cNvGrpSpPr/>
          <p:nvPr/>
        </p:nvGrpSpPr>
        <p:grpSpPr>
          <a:xfrm>
            <a:off x="4998479" y="5137052"/>
            <a:ext cx="475492" cy="473186"/>
            <a:chOff x="-1485659" y="6640898"/>
            <a:chExt cx="419453" cy="426447"/>
          </a:xfrm>
        </p:grpSpPr>
        <p:sp>
          <p:nvSpPr>
            <p:cNvPr id="559" name="Google Shape;559;g71eeb774cb_0_300"/>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0" name="Google Shape;560;g71eeb774cb_0_300"/>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1" name="Google Shape;561;g71eeb774cb_0_300"/>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2" name="Google Shape;562;g71eeb774cb_0_300"/>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3" name="Google Shape;563;g71eeb774cb_0_300"/>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4" name="Google Shape;564;g71eeb774cb_0_300"/>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565" name="Google Shape;565;g71eeb774cb_0_300"/>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566" name="Google Shape;566;g71eeb774cb_0_300"/>
          <p:cNvGrpSpPr/>
          <p:nvPr/>
        </p:nvGrpSpPr>
        <p:grpSpPr>
          <a:xfrm>
            <a:off x="2230439" y="5136890"/>
            <a:ext cx="473512" cy="473512"/>
            <a:chOff x="3124200" y="2135188"/>
            <a:chExt cx="215900" cy="215900"/>
          </a:xfrm>
        </p:grpSpPr>
        <p:sp>
          <p:nvSpPr>
            <p:cNvPr id="567" name="Google Shape;567;g71eeb774cb_0_300"/>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68" name="Google Shape;568;g71eeb774cb_0_300"/>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69" name="Google Shape;569;g71eeb774cb_0_300"/>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70" name="Google Shape;570;g71eeb774cb_0_300"/>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571" name="Google Shape;571;g71eeb774cb_0_300"/>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572" name="Google Shape;572;g71eeb774cb_0_300"/>
          <p:cNvGrpSpPr/>
          <p:nvPr/>
        </p:nvGrpSpPr>
        <p:grpSpPr>
          <a:xfrm>
            <a:off x="7674373" y="3629400"/>
            <a:ext cx="473329" cy="473329"/>
            <a:chOff x="3298" y="971"/>
            <a:chExt cx="298" cy="298"/>
          </a:xfrm>
        </p:grpSpPr>
        <p:sp>
          <p:nvSpPr>
            <p:cNvPr id="573" name="Google Shape;573;g71eeb774cb_0_300"/>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g71eeb774cb_0_300"/>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g7f5bfebe74_0_2"/>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7f5bfebe74_0_2"/>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7f5bfebe74_0_2"/>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7f5bfebe74_0_2"/>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7f5bfebe74_0_2"/>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f5bfebe74_0_2"/>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7f5bfebe74_0_2"/>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7f5bfebe74_0_2"/>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7f5bfebe74_0_2"/>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7f5bfebe74_0_2"/>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7f5bfebe74_0_2"/>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wil het Lam Gods inventariseren.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590" name="Google Shape;590;g7f5bfebe74_0_2"/>
          <p:cNvSpPr/>
          <p:nvPr/>
        </p:nvSpPr>
        <p:spPr>
          <a:xfrm>
            <a:off x="1666075" y="1949875"/>
            <a:ext cx="6237900" cy="136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7f5bfebe74_0_2"/>
          <p:cNvSpPr/>
          <p:nvPr/>
        </p:nvSpPr>
        <p:spPr>
          <a:xfrm>
            <a:off x="1046125" y="816000"/>
            <a:ext cx="40656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7f5bfebe74_0_2"/>
          <p:cNvSpPr/>
          <p:nvPr/>
        </p:nvSpPr>
        <p:spPr>
          <a:xfrm>
            <a:off x="3628100" y="2475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7f5bfebe74_0_2"/>
          <p:cNvSpPr/>
          <p:nvPr/>
        </p:nvSpPr>
        <p:spPr>
          <a:xfrm>
            <a:off x="7080800" y="816000"/>
            <a:ext cx="35841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g7f5bfebe74_0_2"/>
          <p:cNvPicPr preferRelativeResize="0"/>
          <p:nvPr/>
        </p:nvPicPr>
        <p:blipFill>
          <a:blip r:embed="rId3">
            <a:alphaModFix/>
          </a:blip>
          <a:stretch>
            <a:fillRect/>
          </a:stretch>
        </p:blipFill>
        <p:spPr>
          <a:xfrm>
            <a:off x="2699513" y="1275000"/>
            <a:ext cx="6792975" cy="501775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g71eeb774cb_0_52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71eeb774cb_0_52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71eeb774cb_0_52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71eeb774cb_0_52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71eeb774cb_0_52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71eeb774cb_0_52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71eeb774cb_0_52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71eeb774cb_0_52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71eeb774cb_0_52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71eeb774cb_0_52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g71eeb774cb_0_525"/>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610" name="Google Shape;610;g71eeb774cb_0_525"/>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wil het Lam Gods inventariseren.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611" name="Google Shape;611;g71eeb774cb_0_525"/>
          <p:cNvSpPr/>
          <p:nvPr/>
        </p:nvSpPr>
        <p:spPr>
          <a:xfrm>
            <a:off x="1666075" y="1949875"/>
            <a:ext cx="6237900" cy="136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71eeb774cb_0_525"/>
          <p:cNvSpPr/>
          <p:nvPr/>
        </p:nvSpPr>
        <p:spPr>
          <a:xfrm>
            <a:off x="1046125" y="816000"/>
            <a:ext cx="40656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71eeb774cb_0_525"/>
          <p:cNvSpPr/>
          <p:nvPr/>
        </p:nvSpPr>
        <p:spPr>
          <a:xfrm>
            <a:off x="3628100" y="2475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71eeb774cb_0_525"/>
          <p:cNvSpPr/>
          <p:nvPr/>
        </p:nvSpPr>
        <p:spPr>
          <a:xfrm>
            <a:off x="7080800" y="816000"/>
            <a:ext cx="35841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g71eeb774cb_0_561"/>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71eeb774cb_0_561"/>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71eeb774cb_0_561"/>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71eeb774cb_0_561"/>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71eeb774cb_0_561"/>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71eeb774cb_0_561"/>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71eeb774cb_0_561"/>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71eeb774cb_0_561"/>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71eeb774cb_0_561"/>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71eeb774cb_0_561"/>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g71eeb774cb_0_561"/>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630" name="Google Shape;630;g71eeb774cb_0_561"/>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permanente locatie is in de Sint-Baafskathedraal.</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631" name="Google Shape;631;g71eeb774cb_0_561"/>
          <p:cNvSpPr/>
          <p:nvPr/>
        </p:nvSpPr>
        <p:spPr>
          <a:xfrm>
            <a:off x="1666075" y="1949875"/>
            <a:ext cx="6237900" cy="136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71eeb774cb_0_561"/>
          <p:cNvSpPr/>
          <p:nvPr/>
        </p:nvSpPr>
        <p:spPr>
          <a:xfrm>
            <a:off x="1046125" y="816000"/>
            <a:ext cx="40656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71eeb774cb_0_561"/>
          <p:cNvSpPr/>
          <p:nvPr/>
        </p:nvSpPr>
        <p:spPr>
          <a:xfrm>
            <a:off x="3628100" y="2475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71eeb774cb_0_561"/>
          <p:cNvSpPr/>
          <p:nvPr/>
        </p:nvSpPr>
        <p:spPr>
          <a:xfrm>
            <a:off x="7080800" y="816000"/>
            <a:ext cx="35841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g71eeb774cb_0_561"/>
          <p:cNvPicPr preferRelativeResize="0"/>
          <p:nvPr/>
        </p:nvPicPr>
        <p:blipFill rotWithShape="1">
          <a:blip r:embed="rId3">
            <a:alphaModFix/>
          </a:blip>
          <a:srcRect b="16425" l="74552" r="1600" t="68244"/>
          <a:stretch/>
        </p:blipFill>
        <p:spPr>
          <a:xfrm>
            <a:off x="2950048" y="2114875"/>
            <a:ext cx="2923097" cy="1363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g71eeb774cb_0_610"/>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71eeb774cb_0_610"/>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71eeb774cb_0_610"/>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71eeb774cb_0_610"/>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71eeb774cb_0_610"/>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71eeb774cb_0_610"/>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71eeb774cb_0_610"/>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71eeb774cb_0_610"/>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71eeb774cb_0_610"/>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71eeb774cb_0_610"/>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g71eeb774cb_0_610"/>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651" name="Google Shape;651;g71eeb774cb_0_610"/>
          <p:cNvSpPr/>
          <p:nvPr/>
        </p:nvSpPr>
        <p:spPr>
          <a:xfrm>
            <a:off x="1666075" y="1949875"/>
            <a:ext cx="6237900" cy="136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71eeb774cb_0_610"/>
          <p:cNvSpPr/>
          <p:nvPr/>
        </p:nvSpPr>
        <p:spPr>
          <a:xfrm>
            <a:off x="1046125" y="816000"/>
            <a:ext cx="40656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71eeb774cb_0_610"/>
          <p:cNvSpPr/>
          <p:nvPr/>
        </p:nvSpPr>
        <p:spPr>
          <a:xfrm>
            <a:off x="3628100" y="2475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71eeb774cb_0_610"/>
          <p:cNvSpPr/>
          <p:nvPr/>
        </p:nvSpPr>
        <p:spPr>
          <a:xfrm>
            <a:off x="7080800" y="816000"/>
            <a:ext cx="35841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g71eeb774cb_0_610"/>
          <p:cNvPicPr preferRelativeResize="0"/>
          <p:nvPr/>
        </p:nvPicPr>
        <p:blipFill rotWithShape="1">
          <a:blip r:embed="rId3">
            <a:alphaModFix/>
          </a:blip>
          <a:srcRect b="16425" l="74552" r="1600" t="68244"/>
          <a:stretch/>
        </p:blipFill>
        <p:spPr>
          <a:xfrm>
            <a:off x="2950048" y="2114875"/>
            <a:ext cx="2923097" cy="1363201"/>
          </a:xfrm>
          <a:prstGeom prst="rect">
            <a:avLst/>
          </a:prstGeom>
          <a:noFill/>
          <a:ln>
            <a:noFill/>
          </a:ln>
        </p:spPr>
      </p:pic>
      <p:pic>
        <p:nvPicPr>
          <p:cNvPr id="656" name="Google Shape;656;g71eeb774cb_0_610"/>
          <p:cNvPicPr preferRelativeResize="0"/>
          <p:nvPr/>
        </p:nvPicPr>
        <p:blipFill rotWithShape="1">
          <a:blip r:embed="rId3">
            <a:alphaModFix/>
          </a:blip>
          <a:srcRect b="1547" l="74552" r="1600" t="86531"/>
          <a:stretch/>
        </p:blipFill>
        <p:spPr>
          <a:xfrm>
            <a:off x="5873150" y="2304325"/>
            <a:ext cx="2714277" cy="984301"/>
          </a:xfrm>
          <a:prstGeom prst="rect">
            <a:avLst/>
          </a:prstGeom>
          <a:noFill/>
          <a:ln>
            <a:noFill/>
          </a:ln>
        </p:spPr>
      </p:pic>
      <p:sp>
        <p:nvSpPr>
          <p:cNvPr id="657" name="Google Shape;657;g71eeb774cb_0_610"/>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Momenteel bevindt deze zich echter in het Museum voor Schone Kunsten.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g71eeb774cb_0_58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71eeb774cb_0_58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71eeb774cb_0_58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71eeb774cb_0_58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71eeb774cb_0_58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71eeb774cb_0_58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71eeb774cb_0_58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71eeb774cb_0_58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71eeb774cb_0_58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71eeb774cb_0_58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g71eeb774cb_0_585"/>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673" name="Google Shape;673;g71eeb774cb_0_585"/>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Het schilderij is 340cm hoog en 440cm breed.</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674" name="Google Shape;674;g71eeb774cb_0_585"/>
          <p:cNvSpPr/>
          <p:nvPr/>
        </p:nvSpPr>
        <p:spPr>
          <a:xfrm>
            <a:off x="1666075" y="1949875"/>
            <a:ext cx="6237900" cy="136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71eeb774cb_0_585"/>
          <p:cNvSpPr/>
          <p:nvPr/>
        </p:nvSpPr>
        <p:spPr>
          <a:xfrm>
            <a:off x="1046125" y="816000"/>
            <a:ext cx="40656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71eeb774cb_0_585"/>
          <p:cNvSpPr/>
          <p:nvPr/>
        </p:nvSpPr>
        <p:spPr>
          <a:xfrm>
            <a:off x="3628100" y="2475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71eeb774cb_0_585"/>
          <p:cNvSpPr/>
          <p:nvPr/>
        </p:nvSpPr>
        <p:spPr>
          <a:xfrm>
            <a:off x="7080800" y="816000"/>
            <a:ext cx="3584100" cy="579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g71eeb774cb_0_585"/>
          <p:cNvPicPr preferRelativeResize="0"/>
          <p:nvPr/>
        </p:nvPicPr>
        <p:blipFill rotWithShape="1">
          <a:blip r:embed="rId3">
            <a:alphaModFix/>
          </a:blip>
          <a:srcRect b="50222" l="74552" r="1600" t="33750"/>
          <a:stretch/>
        </p:blipFill>
        <p:spPr>
          <a:xfrm>
            <a:off x="5975962" y="2154720"/>
            <a:ext cx="2714277" cy="1323351"/>
          </a:xfrm>
          <a:prstGeom prst="rect">
            <a:avLst/>
          </a:prstGeom>
          <a:noFill/>
          <a:ln>
            <a:noFill/>
          </a:ln>
        </p:spPr>
      </p:pic>
      <p:pic>
        <p:nvPicPr>
          <p:cNvPr id="679" name="Google Shape;679;g71eeb774cb_0_585"/>
          <p:cNvPicPr preferRelativeResize="0"/>
          <p:nvPr/>
        </p:nvPicPr>
        <p:blipFill rotWithShape="1">
          <a:blip r:embed="rId3">
            <a:alphaModFix/>
          </a:blip>
          <a:srcRect b="33601" l="74552" r="1600" t="53383"/>
          <a:stretch/>
        </p:blipFill>
        <p:spPr>
          <a:xfrm>
            <a:off x="2858147" y="2304325"/>
            <a:ext cx="2792329" cy="1105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
          <p:cNvSpPr txBox="1"/>
          <p:nvPr>
            <p:ph type="title"/>
          </p:nvPr>
        </p:nvSpPr>
        <p:spPr>
          <a:xfrm>
            <a:off x="838201" y="365126"/>
            <a:ext cx="10515600" cy="98435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b="1" lang="nl-BE"/>
              <a:t>Ronde van de virtuele tafel</a:t>
            </a:r>
            <a:endParaRPr b="1"/>
          </a:p>
        </p:txBody>
      </p:sp>
      <p:pic>
        <p:nvPicPr>
          <p:cNvPr id="254" name="Google Shape;254;p3"/>
          <p:cNvPicPr preferRelativeResize="0"/>
          <p:nvPr/>
        </p:nvPicPr>
        <p:blipFill rotWithShape="1">
          <a:blip r:embed="rId3">
            <a:alphaModFix/>
          </a:blip>
          <a:srcRect b="0" l="0" r="0" t="0"/>
          <a:stretch/>
        </p:blipFill>
        <p:spPr>
          <a:xfrm>
            <a:off x="2621915" y="853786"/>
            <a:ext cx="6604635" cy="600421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g71eeb774cb_0_633"/>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71eeb774cb_0_633"/>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71eeb774cb_0_633"/>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71eeb774cb_0_633"/>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71eeb774cb_0_633"/>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71eeb774cb_0_633"/>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71eeb774cb_0_633"/>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71eeb774cb_0_633"/>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71eeb774cb_0_633"/>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71eeb774cb_0_633"/>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g71eeb774cb_0_633"/>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695" name="Google Shape;695;g71eeb774cb_0_633"/>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voegt een foto van het schilderij toe.</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696" name="Google Shape;696;g71eeb774cb_0_633"/>
          <p:cNvSpPr/>
          <p:nvPr/>
        </p:nvSpPr>
        <p:spPr>
          <a:xfrm>
            <a:off x="4063200" y="1939800"/>
            <a:ext cx="4065600" cy="478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71eeb774cb_0_633"/>
          <p:cNvSpPr/>
          <p:nvPr/>
        </p:nvSpPr>
        <p:spPr>
          <a:xfrm>
            <a:off x="7073100" y="939500"/>
            <a:ext cx="4065600" cy="42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71eeb774cb_0_633"/>
          <p:cNvSpPr/>
          <p:nvPr/>
        </p:nvSpPr>
        <p:spPr>
          <a:xfrm>
            <a:off x="1697125" y="3686300"/>
            <a:ext cx="4065600" cy="304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71eeb774cb_0_633"/>
          <p:cNvSpPr/>
          <p:nvPr/>
        </p:nvSpPr>
        <p:spPr>
          <a:xfrm>
            <a:off x="4120550" y="1475225"/>
            <a:ext cx="993900" cy="304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g71eeb774cb_0_633"/>
          <p:cNvPicPr preferRelativeResize="0"/>
          <p:nvPr/>
        </p:nvPicPr>
        <p:blipFill rotWithShape="1">
          <a:blip r:embed="rId4">
            <a:alphaModFix/>
          </a:blip>
          <a:srcRect b="83805" l="728" r="70910" t="8620"/>
          <a:stretch/>
        </p:blipFill>
        <p:spPr>
          <a:xfrm>
            <a:off x="1502975" y="1141563"/>
            <a:ext cx="3652699" cy="712065"/>
          </a:xfrm>
          <a:prstGeom prst="rect">
            <a:avLst/>
          </a:prstGeom>
          <a:noFill/>
          <a:ln>
            <a:noFill/>
          </a:ln>
        </p:spPr>
      </p:pic>
      <p:sp>
        <p:nvSpPr>
          <p:cNvPr id="701" name="Google Shape;701;g71eeb774cb_0_633"/>
          <p:cNvSpPr/>
          <p:nvPr/>
        </p:nvSpPr>
        <p:spPr>
          <a:xfrm>
            <a:off x="2135950" y="1306900"/>
            <a:ext cx="10923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71eeb774cb_0_633"/>
          <p:cNvSpPr/>
          <p:nvPr/>
        </p:nvSpPr>
        <p:spPr>
          <a:xfrm>
            <a:off x="4022150" y="1560200"/>
            <a:ext cx="1133400" cy="55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g71eeb774cb_0_633"/>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
        <p:nvSpPr>
          <p:cNvPr id="704" name="Google Shape;704;g71eeb774cb_0_633"/>
          <p:cNvSpPr/>
          <p:nvPr/>
        </p:nvSpPr>
        <p:spPr>
          <a:xfrm>
            <a:off x="4063200" y="1464050"/>
            <a:ext cx="10923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Google Shape;709;g7f5bfebe74_0_654"/>
          <p:cNvPicPr preferRelativeResize="0"/>
          <p:nvPr/>
        </p:nvPicPr>
        <p:blipFill rotWithShape="1">
          <a:blip r:embed="rId3">
            <a:alphaModFix/>
          </a:blip>
          <a:srcRect b="34201" l="2621" r="66501" t="33318"/>
          <a:stretch/>
        </p:blipFill>
        <p:spPr>
          <a:xfrm>
            <a:off x="2644750" y="2454500"/>
            <a:ext cx="9208503" cy="4120600"/>
          </a:xfrm>
          <a:prstGeom prst="rect">
            <a:avLst/>
          </a:prstGeom>
          <a:noFill/>
          <a:ln>
            <a:noFill/>
          </a:ln>
        </p:spPr>
      </p:pic>
      <p:sp>
        <p:nvSpPr>
          <p:cNvPr id="710" name="Google Shape;710;g7f5bfebe74_0_654"/>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Informatie-object</a:t>
            </a:r>
            <a:endParaRPr b="1"/>
          </a:p>
        </p:txBody>
      </p:sp>
      <p:sp>
        <p:nvSpPr>
          <p:cNvPr id="711" name="Google Shape;711;g7f5bfebe74_0_654"/>
          <p:cNvSpPr/>
          <p:nvPr/>
        </p:nvSpPr>
        <p:spPr>
          <a:xfrm>
            <a:off x="7872775" y="9553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7f5bfebe74_0_654"/>
          <p:cNvSpPr/>
          <p:nvPr/>
        </p:nvSpPr>
        <p:spPr>
          <a:xfrm>
            <a:off x="8109950"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7f5bfebe74_0_654"/>
          <p:cNvSpPr/>
          <p:nvPr/>
        </p:nvSpPr>
        <p:spPr>
          <a:xfrm>
            <a:off x="9131525"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7f5bfebe74_0_654"/>
          <p:cNvSpPr/>
          <p:nvPr/>
        </p:nvSpPr>
        <p:spPr>
          <a:xfrm>
            <a:off x="4281700" y="2365600"/>
            <a:ext cx="640500" cy="146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7f5bfebe74_0_654"/>
          <p:cNvSpPr/>
          <p:nvPr/>
        </p:nvSpPr>
        <p:spPr>
          <a:xfrm>
            <a:off x="1190925" y="950300"/>
            <a:ext cx="90246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7f5bfebe74_0_654"/>
          <p:cNvSpPr/>
          <p:nvPr/>
        </p:nvSpPr>
        <p:spPr>
          <a:xfrm>
            <a:off x="8265775" y="1102700"/>
            <a:ext cx="21021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7f5bfebe74_0_654"/>
          <p:cNvSpPr/>
          <p:nvPr/>
        </p:nvSpPr>
        <p:spPr>
          <a:xfrm>
            <a:off x="2102775" y="2054088"/>
            <a:ext cx="2543100" cy="182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7f5bfebe74_0_654"/>
          <p:cNvSpPr/>
          <p:nvPr/>
        </p:nvSpPr>
        <p:spPr>
          <a:xfrm>
            <a:off x="949350" y="3419925"/>
            <a:ext cx="27456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7f5bfebe74_0_654"/>
          <p:cNvSpPr/>
          <p:nvPr/>
        </p:nvSpPr>
        <p:spPr>
          <a:xfrm>
            <a:off x="9098550" y="1914450"/>
            <a:ext cx="28047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7f5bfebe74_0_654"/>
          <p:cNvSpPr/>
          <p:nvPr/>
        </p:nvSpPr>
        <p:spPr>
          <a:xfrm>
            <a:off x="11266800" y="3140525"/>
            <a:ext cx="6405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7f5bfebe74_0_654"/>
          <p:cNvSpPr/>
          <p:nvPr/>
        </p:nvSpPr>
        <p:spPr>
          <a:xfrm>
            <a:off x="8265775" y="3826200"/>
            <a:ext cx="2804700" cy="38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7f5bfebe74_0_654"/>
          <p:cNvSpPr/>
          <p:nvPr/>
        </p:nvSpPr>
        <p:spPr>
          <a:xfrm>
            <a:off x="9438700" y="4282150"/>
            <a:ext cx="531600" cy="1198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7f5bfebe74_0_654"/>
          <p:cNvSpPr/>
          <p:nvPr/>
        </p:nvSpPr>
        <p:spPr>
          <a:xfrm>
            <a:off x="9402325" y="5644675"/>
            <a:ext cx="5316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7f5bfebe74_0_654"/>
          <p:cNvSpPr/>
          <p:nvPr/>
        </p:nvSpPr>
        <p:spPr>
          <a:xfrm>
            <a:off x="11234250" y="5597100"/>
            <a:ext cx="531600" cy="17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7f5bfebe74_0_654"/>
          <p:cNvSpPr txBox="1"/>
          <p:nvPr/>
        </p:nvSpPr>
        <p:spPr>
          <a:xfrm>
            <a:off x="656800" y="1275575"/>
            <a:ext cx="4739400" cy="13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600">
                <a:latin typeface="Calibri"/>
                <a:ea typeface="Calibri"/>
                <a:cs typeface="Calibri"/>
                <a:sym typeface="Calibri"/>
              </a:rPr>
              <a:t>Deze klasse omvat identificeerbare immateriële items, zoals gedichten, grappen, datasets, afbeeldingen, teksten, multimedia-objecten, procedurele voorschriften, computerprogrammacode, algoritme of wiskundige formules, die een objectief herkenbare structuur hebben en als afzonderlijke eenheden zijn gedocumenteerd.</a:t>
            </a:r>
            <a:endParaRPr i="1" sz="16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CIDOC-CRM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g71eeb774cb_0_649"/>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71eeb774cb_0_649"/>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71eeb774cb_0_649"/>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71eeb774cb_0_649"/>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71eeb774cb_0_649"/>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71eeb774cb_0_649"/>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71eeb774cb_0_649"/>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71eeb774cb_0_649"/>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71eeb774cb_0_649"/>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71eeb774cb_0_649"/>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g71eeb774cb_0_649"/>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741" name="Google Shape;741;g71eeb774cb_0_649"/>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Kerkfabriek is eigenaar van het Lam Gods.</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742" name="Google Shape;742;g71eeb774cb_0_649"/>
          <p:cNvSpPr/>
          <p:nvPr/>
        </p:nvSpPr>
        <p:spPr>
          <a:xfrm>
            <a:off x="4120550" y="1475225"/>
            <a:ext cx="993900" cy="513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71eeb774cb_0_649"/>
          <p:cNvSpPr/>
          <p:nvPr/>
        </p:nvSpPr>
        <p:spPr>
          <a:xfrm>
            <a:off x="2154200" y="386065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71eeb774cb_0_649"/>
          <p:cNvSpPr/>
          <p:nvPr/>
        </p:nvSpPr>
        <p:spPr>
          <a:xfrm>
            <a:off x="4970375" y="394960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71eeb774cb_0_649"/>
          <p:cNvSpPr/>
          <p:nvPr/>
        </p:nvSpPr>
        <p:spPr>
          <a:xfrm>
            <a:off x="7061425" y="945025"/>
            <a:ext cx="2611800" cy="4630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6" name="Google Shape;746;g71eeb774cb_0_649"/>
          <p:cNvPicPr preferRelativeResize="0"/>
          <p:nvPr/>
        </p:nvPicPr>
        <p:blipFill rotWithShape="1">
          <a:blip r:embed="rId3">
            <a:alphaModFix/>
          </a:blip>
          <a:srcRect b="88904" l="74552" r="1600" t="3668"/>
          <a:stretch/>
        </p:blipFill>
        <p:spPr>
          <a:xfrm>
            <a:off x="4620500" y="3643770"/>
            <a:ext cx="2987852" cy="675029"/>
          </a:xfrm>
          <a:prstGeom prst="rect">
            <a:avLst/>
          </a:prstGeom>
          <a:noFill/>
          <a:ln>
            <a:noFill/>
          </a:ln>
        </p:spPr>
      </p:pic>
      <p:sp>
        <p:nvSpPr>
          <p:cNvPr id="747" name="Google Shape;747;g71eeb774cb_0_649"/>
          <p:cNvSpPr/>
          <p:nvPr/>
        </p:nvSpPr>
        <p:spPr>
          <a:xfrm>
            <a:off x="4022150" y="1560200"/>
            <a:ext cx="1133400" cy="55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g71eeb774cb_0_649"/>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
        <p:nvSpPr>
          <p:cNvPr id="749" name="Google Shape;749;g71eeb774cb_0_649"/>
          <p:cNvSpPr/>
          <p:nvPr/>
        </p:nvSpPr>
        <p:spPr>
          <a:xfrm>
            <a:off x="4161725" y="1464050"/>
            <a:ext cx="9939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g71eeb774cb_0_66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71eeb774cb_0_66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71eeb774cb_0_66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71eeb774cb_0_66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71eeb774cb_0_66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71eeb774cb_0_66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71eeb774cb_0_66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71eeb774cb_0_66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71eeb774cb_0_66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71eeb774cb_0_66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g71eeb774cb_0_665"/>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765" name="Google Shape;765;g71eeb774cb_0_665"/>
          <p:cNvSpPr txBox="1"/>
          <p:nvPr>
            <p:ph type="title"/>
          </p:nvPr>
        </p:nvSpPr>
        <p:spPr>
          <a:xfrm>
            <a:off x="533401" y="1365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Het Lam Gods behoort tot het publiek domein.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766" name="Google Shape;766;g71eeb774cb_0_665"/>
          <p:cNvSpPr/>
          <p:nvPr/>
        </p:nvSpPr>
        <p:spPr>
          <a:xfrm>
            <a:off x="4120550" y="1475225"/>
            <a:ext cx="993900" cy="513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71eeb774cb_0_665"/>
          <p:cNvSpPr/>
          <p:nvPr/>
        </p:nvSpPr>
        <p:spPr>
          <a:xfrm>
            <a:off x="2154200" y="386065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71eeb774cb_0_665"/>
          <p:cNvSpPr/>
          <p:nvPr/>
        </p:nvSpPr>
        <p:spPr>
          <a:xfrm>
            <a:off x="4970375" y="394960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71eeb774cb_0_665"/>
          <p:cNvSpPr/>
          <p:nvPr/>
        </p:nvSpPr>
        <p:spPr>
          <a:xfrm>
            <a:off x="7061425" y="1719950"/>
            <a:ext cx="26118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71eeb774cb_0_665"/>
          <p:cNvSpPr/>
          <p:nvPr/>
        </p:nvSpPr>
        <p:spPr>
          <a:xfrm>
            <a:off x="7061450" y="1605150"/>
            <a:ext cx="11547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71eeb774cb_0_665"/>
          <p:cNvSpPr/>
          <p:nvPr/>
        </p:nvSpPr>
        <p:spPr>
          <a:xfrm>
            <a:off x="4022150" y="1560200"/>
            <a:ext cx="1133400" cy="553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g71eeb774cb_0_665"/>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
        <p:nvSpPr>
          <p:cNvPr id="773" name="Google Shape;773;g71eeb774cb_0_665"/>
          <p:cNvSpPr/>
          <p:nvPr/>
        </p:nvSpPr>
        <p:spPr>
          <a:xfrm>
            <a:off x="4120550" y="1464050"/>
            <a:ext cx="1035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g71eeb774cb_0_699"/>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71eeb774cb_0_699"/>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71eeb774cb_0_699"/>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71eeb774cb_0_699"/>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71eeb774cb_0_699"/>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71eeb774cb_0_699"/>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71eeb774cb_0_699"/>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71eeb774cb_0_699"/>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71eeb774cb_0_699"/>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71eeb774cb_0_699"/>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g71eeb774cb_0_699"/>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789" name="Google Shape;789;g71eeb774cb_0_699"/>
          <p:cNvSpPr txBox="1"/>
          <p:nvPr>
            <p:ph type="title"/>
          </p:nvPr>
        </p:nvSpPr>
        <p:spPr>
          <a:xfrm>
            <a:off x="533400" y="136525"/>
            <a:ext cx="110127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Het is gemaakt door de Gebroeders van Eyck in 1420- 1432.</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790" name="Google Shape;790;g71eeb774cb_0_699"/>
          <p:cNvSpPr/>
          <p:nvPr/>
        </p:nvSpPr>
        <p:spPr>
          <a:xfrm>
            <a:off x="2154200" y="5061775"/>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71eeb774cb_0_699"/>
          <p:cNvSpPr/>
          <p:nvPr/>
        </p:nvSpPr>
        <p:spPr>
          <a:xfrm>
            <a:off x="4970375" y="394960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71eeb774cb_0_699"/>
          <p:cNvSpPr/>
          <p:nvPr/>
        </p:nvSpPr>
        <p:spPr>
          <a:xfrm>
            <a:off x="7061425" y="1719950"/>
            <a:ext cx="26118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71eeb774cb_0_699"/>
          <p:cNvSpPr/>
          <p:nvPr/>
        </p:nvSpPr>
        <p:spPr>
          <a:xfrm>
            <a:off x="7061450" y="1605150"/>
            <a:ext cx="11547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71eeb774cb_0_699"/>
          <p:cNvSpPr/>
          <p:nvPr/>
        </p:nvSpPr>
        <p:spPr>
          <a:xfrm>
            <a:off x="4663475" y="1605150"/>
            <a:ext cx="4875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71eeb774cb_0_699"/>
          <p:cNvSpPr/>
          <p:nvPr/>
        </p:nvSpPr>
        <p:spPr>
          <a:xfrm>
            <a:off x="4409050" y="2183750"/>
            <a:ext cx="393000" cy="207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g71eeb774cb_0_699"/>
          <p:cNvPicPr preferRelativeResize="0"/>
          <p:nvPr/>
        </p:nvPicPr>
        <p:blipFill rotWithShape="1">
          <a:blip r:embed="rId3">
            <a:alphaModFix/>
          </a:blip>
          <a:srcRect b="69848" l="73808" r="2344" t="20645"/>
          <a:stretch/>
        </p:blipFill>
        <p:spPr>
          <a:xfrm>
            <a:off x="1259800" y="5061775"/>
            <a:ext cx="3403666" cy="984301"/>
          </a:xfrm>
          <a:prstGeom prst="rect">
            <a:avLst/>
          </a:prstGeom>
          <a:noFill/>
          <a:ln>
            <a:noFill/>
          </a:ln>
        </p:spPr>
      </p:pic>
      <p:pic>
        <p:nvPicPr>
          <p:cNvPr id="797" name="Google Shape;797;g71eeb774cb_0_699"/>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
        <p:nvSpPr>
          <p:cNvPr id="798" name="Google Shape;798;g71eeb774cb_0_699"/>
          <p:cNvSpPr/>
          <p:nvPr/>
        </p:nvSpPr>
        <p:spPr>
          <a:xfrm>
            <a:off x="4323725" y="1567550"/>
            <a:ext cx="831900" cy="39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pic>
        <p:nvPicPr>
          <p:cNvPr id="803" name="Google Shape;803;g7f5bfebe74_0_483"/>
          <p:cNvPicPr preferRelativeResize="0"/>
          <p:nvPr/>
        </p:nvPicPr>
        <p:blipFill rotWithShape="1">
          <a:blip r:embed="rId3">
            <a:alphaModFix/>
          </a:blip>
          <a:srcRect b="1396" l="870" r="1330" t="2974"/>
          <a:stretch/>
        </p:blipFill>
        <p:spPr>
          <a:xfrm>
            <a:off x="1064000" y="154775"/>
            <a:ext cx="9856574" cy="6572725"/>
          </a:xfrm>
          <a:prstGeom prst="rect">
            <a:avLst/>
          </a:prstGeom>
          <a:noFill/>
          <a:ln>
            <a:noFill/>
          </a:ln>
        </p:spPr>
      </p:pic>
      <p:sp>
        <p:nvSpPr>
          <p:cNvPr id="804" name="Google Shape;804;g7f5bfebe74_0_483"/>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Events AP</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g7f5bfebe74_0_528"/>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7f5bfebe74_0_528"/>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7f5bfebe74_0_528"/>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7f5bfebe74_0_528"/>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7f5bfebe74_0_528"/>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7f5bfebe74_0_528"/>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7f5bfebe74_0_528"/>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7f5bfebe74_0_528"/>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7f5bfebe74_0_528"/>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7f5bfebe74_0_528"/>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g7f5bfebe74_0_528"/>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820" name="Google Shape;820;g7f5bfebe74_0_528"/>
          <p:cNvSpPr txBox="1"/>
          <p:nvPr>
            <p:ph type="title"/>
          </p:nvPr>
        </p:nvSpPr>
        <p:spPr>
          <a:xfrm>
            <a:off x="533400" y="136525"/>
            <a:ext cx="110127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Het is gemaakt door de Gebroeders van Eyck in 1420- 1432.</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821" name="Google Shape;821;g7f5bfebe74_0_528"/>
          <p:cNvSpPr/>
          <p:nvPr/>
        </p:nvSpPr>
        <p:spPr>
          <a:xfrm>
            <a:off x="2154200" y="5061775"/>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7f5bfebe74_0_528"/>
          <p:cNvSpPr/>
          <p:nvPr/>
        </p:nvSpPr>
        <p:spPr>
          <a:xfrm>
            <a:off x="4970375" y="3949600"/>
            <a:ext cx="2466300" cy="27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7f5bfebe74_0_528"/>
          <p:cNvSpPr/>
          <p:nvPr/>
        </p:nvSpPr>
        <p:spPr>
          <a:xfrm>
            <a:off x="7061425" y="1719950"/>
            <a:ext cx="26118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7f5bfebe74_0_528"/>
          <p:cNvSpPr/>
          <p:nvPr/>
        </p:nvSpPr>
        <p:spPr>
          <a:xfrm>
            <a:off x="7061450" y="1605150"/>
            <a:ext cx="11547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7f5bfebe74_0_528"/>
          <p:cNvSpPr/>
          <p:nvPr/>
        </p:nvSpPr>
        <p:spPr>
          <a:xfrm>
            <a:off x="4663475" y="1605150"/>
            <a:ext cx="4875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7f5bfebe74_0_528"/>
          <p:cNvSpPr/>
          <p:nvPr/>
        </p:nvSpPr>
        <p:spPr>
          <a:xfrm>
            <a:off x="4409050" y="2183750"/>
            <a:ext cx="393000" cy="207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g7f5bfebe74_0_528"/>
          <p:cNvPicPr preferRelativeResize="0"/>
          <p:nvPr/>
        </p:nvPicPr>
        <p:blipFill rotWithShape="1">
          <a:blip r:embed="rId3">
            <a:alphaModFix/>
          </a:blip>
          <a:srcRect b="69848" l="73808" r="2344" t="20645"/>
          <a:stretch/>
        </p:blipFill>
        <p:spPr>
          <a:xfrm>
            <a:off x="1259800" y="5061775"/>
            <a:ext cx="3403666" cy="984301"/>
          </a:xfrm>
          <a:prstGeom prst="rect">
            <a:avLst/>
          </a:prstGeom>
          <a:noFill/>
          <a:ln>
            <a:noFill/>
          </a:ln>
        </p:spPr>
      </p:pic>
      <p:pic>
        <p:nvPicPr>
          <p:cNvPr id="828" name="Google Shape;828;g7f5bfebe74_0_528"/>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
        <p:nvSpPr>
          <p:cNvPr id="829" name="Google Shape;829;g7f5bfebe74_0_528"/>
          <p:cNvSpPr/>
          <p:nvPr/>
        </p:nvSpPr>
        <p:spPr>
          <a:xfrm>
            <a:off x="4323725" y="1567550"/>
            <a:ext cx="831900" cy="39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7f5bfebe74_0_528"/>
          <p:cNvSpPr/>
          <p:nvPr/>
        </p:nvSpPr>
        <p:spPr>
          <a:xfrm>
            <a:off x="6236525" y="3985850"/>
            <a:ext cx="5321100" cy="1590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CIDOC modelleert Creatie, Productie e.d. (en de bijhorende attributen) via Events. Willen we deze aanpak volgen of gaan we toch voor de DC Terms aanpak (created, creator, …)?</a:t>
            </a:r>
            <a:endParaRPr sz="1800"/>
          </a:p>
        </p:txBody>
      </p:sp>
      <p:sp>
        <p:nvSpPr>
          <p:cNvPr id="831" name="Google Shape;831;g7f5bfebe74_0_528"/>
          <p:cNvSpPr/>
          <p:nvPr/>
        </p:nvSpPr>
        <p:spPr>
          <a:xfrm>
            <a:off x="5495700" y="3985850"/>
            <a:ext cx="733500" cy="1590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7200">
                <a:solidFill>
                  <a:srgbClr val="666666"/>
                </a:solidFill>
              </a:rPr>
              <a:t>?</a:t>
            </a:r>
            <a:endParaRPr sz="7200">
              <a:solidFill>
                <a:srgbClr val="666666"/>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Google Shape;836;g7f5bfebe74_0_592"/>
          <p:cNvPicPr preferRelativeResize="0"/>
          <p:nvPr/>
        </p:nvPicPr>
        <p:blipFill rotWithShape="1">
          <a:blip r:embed="rId3">
            <a:alphaModFix/>
          </a:blip>
          <a:srcRect b="1396" l="870" r="1330" t="2974"/>
          <a:stretch/>
        </p:blipFill>
        <p:spPr>
          <a:xfrm>
            <a:off x="1064000" y="154775"/>
            <a:ext cx="9856574" cy="6572725"/>
          </a:xfrm>
          <a:prstGeom prst="rect">
            <a:avLst/>
          </a:prstGeom>
          <a:noFill/>
          <a:ln>
            <a:noFill/>
          </a:ln>
        </p:spPr>
      </p:pic>
      <p:sp>
        <p:nvSpPr>
          <p:cNvPr id="837" name="Google Shape;837;g7f5bfebe74_0_592"/>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Events AP</a:t>
            </a:r>
            <a:endParaRPr b="1"/>
          </a:p>
        </p:txBody>
      </p:sp>
      <p:sp>
        <p:nvSpPr>
          <p:cNvPr id="838" name="Google Shape;838;g7f5bfebe74_0_592"/>
          <p:cNvSpPr/>
          <p:nvPr/>
        </p:nvSpPr>
        <p:spPr>
          <a:xfrm>
            <a:off x="3824250" y="4176825"/>
            <a:ext cx="6452100" cy="1623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nl-BE" sz="1800"/>
              <a:t>Is het nodig om een apart event-gebaseerd AP te maken?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nl-BE" sz="1800"/>
              <a:t>Of voegen we alles samen in 1 specificatie (met eventueel twee diagrammen)?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839" name="Google Shape;839;g7f5bfebe74_0_592"/>
          <p:cNvSpPr/>
          <p:nvPr/>
        </p:nvSpPr>
        <p:spPr>
          <a:xfrm>
            <a:off x="2493450" y="4176825"/>
            <a:ext cx="1330800" cy="1623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9600">
                <a:solidFill>
                  <a:srgbClr val="666666"/>
                </a:solidFill>
              </a:rPr>
              <a:t>?</a:t>
            </a:r>
            <a:endParaRPr sz="9600">
              <a:solidFill>
                <a:srgbClr val="66666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g71eeb774cb_0_72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g71eeb774cb_0_72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71eeb774cb_0_72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71eeb774cb_0_72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71eeb774cb_0_72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71eeb774cb_0_72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71eeb774cb_0_72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71eeb774cb_0_72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71eeb774cb_0_72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71eeb774cb_0_72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g71eeb774cb_0_725"/>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855" name="Google Shape;855;g71eeb774cb_0_725"/>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Rechtvaardige Rechters is een paneel van het Lam Gods.</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856" name="Google Shape;856;g71eeb774cb_0_725"/>
          <p:cNvSpPr/>
          <p:nvPr/>
        </p:nvSpPr>
        <p:spPr>
          <a:xfrm>
            <a:off x="4992325" y="4181188"/>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71eeb774cb_0_725"/>
          <p:cNvSpPr/>
          <p:nvPr/>
        </p:nvSpPr>
        <p:spPr>
          <a:xfrm>
            <a:off x="7061425" y="1719950"/>
            <a:ext cx="26118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71eeb774cb_0_725"/>
          <p:cNvSpPr/>
          <p:nvPr/>
        </p:nvSpPr>
        <p:spPr>
          <a:xfrm>
            <a:off x="7061450" y="1605150"/>
            <a:ext cx="1154700" cy="3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71eeb774cb_0_725"/>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g71eeb774cb_0_725"/>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g71eeb774cb_0_771"/>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71eeb774cb_0_771"/>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71eeb774cb_0_771"/>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71eeb774cb_0_771"/>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71eeb774cb_0_771"/>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71eeb774cb_0_771"/>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71eeb774cb_0_771"/>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71eeb774cb_0_771"/>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71eeb774cb_0_771"/>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71eeb774cb_0_771"/>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5" name="Google Shape;875;g71eeb774cb_0_771"/>
          <p:cNvPicPr preferRelativeResize="0"/>
          <p:nvPr/>
        </p:nvPicPr>
        <p:blipFill rotWithShape="1">
          <a:blip r:embed="rId3">
            <a:alphaModFix/>
          </a:blip>
          <a:srcRect b="22253" l="1482" r="29542" t="3666"/>
          <a:stretch/>
        </p:blipFill>
        <p:spPr>
          <a:xfrm>
            <a:off x="2033125" y="708551"/>
            <a:ext cx="7766298" cy="6050474"/>
          </a:xfrm>
          <a:prstGeom prst="rect">
            <a:avLst/>
          </a:prstGeom>
          <a:noFill/>
          <a:ln>
            <a:noFill/>
          </a:ln>
        </p:spPr>
      </p:pic>
      <p:sp>
        <p:nvSpPr>
          <p:cNvPr id="876" name="Google Shape;876;g71eeb774cb_0_771"/>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Aanbidding van het Lam is een paneel van het Lam Gods.</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877" name="Google Shape;877;g71eeb774cb_0_771"/>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g71eeb774cb_0_771"/>
          <p:cNvPicPr preferRelativeResize="0"/>
          <p:nvPr/>
        </p:nvPicPr>
        <p:blipFill rotWithShape="1">
          <a:blip r:embed="rId4">
            <a:alphaModFix/>
          </a:blip>
          <a:srcRect b="83805" l="728" r="70910" t="8620"/>
          <a:stretch/>
        </p:blipFill>
        <p:spPr>
          <a:xfrm>
            <a:off x="1886900" y="1064000"/>
            <a:ext cx="3268773" cy="63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g7dd0ccb90a_0_819"/>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latin typeface="Arial"/>
                <a:ea typeface="Arial"/>
                <a:cs typeface="Arial"/>
                <a:sym typeface="Arial"/>
              </a:rPr>
              <a:t>Context OSLO</a:t>
            </a:r>
            <a:endParaRPr b="1">
              <a:latin typeface="Arial"/>
              <a:ea typeface="Arial"/>
              <a:cs typeface="Arial"/>
              <a:sym typeface="Arial"/>
            </a:endParaRPr>
          </a:p>
        </p:txBody>
      </p:sp>
      <p:sp>
        <p:nvSpPr>
          <p:cNvPr id="260" name="Google Shape;260;g7dd0ccb90a_0_819"/>
          <p:cNvSpPr txBox="1"/>
          <p:nvPr>
            <p:ph idx="1" type="subTitle"/>
          </p:nvPr>
        </p:nvSpPr>
        <p:spPr>
          <a:xfrm>
            <a:off x="3344562" y="4797156"/>
            <a:ext cx="8218200" cy="16557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2400"/>
              <a:buNone/>
            </a:pPr>
            <a:r>
              <a:rPr lang="nl-BE"/>
              <a:t>Open Standaarden voor Linkende Organisaties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3" name="Shape 883"/>
        <p:cNvGrpSpPr/>
        <p:nvPr/>
      </p:nvGrpSpPr>
      <p:grpSpPr>
        <a:xfrm>
          <a:off x="0" y="0"/>
          <a:ext cx="0" cy="0"/>
          <a:chOff x="0" y="0"/>
          <a:chExt cx="0" cy="0"/>
        </a:xfrm>
      </p:grpSpPr>
      <p:sp>
        <p:nvSpPr>
          <p:cNvPr id="884" name="Google Shape;884;g703e63524f_1_130"/>
          <p:cNvSpPr txBox="1"/>
          <p:nvPr>
            <p:ph idx="1" type="body"/>
          </p:nvPr>
        </p:nvSpPr>
        <p:spPr>
          <a:xfrm>
            <a:off x="838201" y="1101215"/>
            <a:ext cx="10515600" cy="49923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000"/>
              </a:spcBef>
              <a:spcAft>
                <a:spcPts val="0"/>
              </a:spcAft>
              <a:buSzPts val="1600"/>
              <a:buChar char="&gt;"/>
            </a:pPr>
            <a:r>
              <a:rPr lang="nl-BE" sz="1600"/>
              <a:t>Men wil het Lam Gods inventariseren.</a:t>
            </a:r>
            <a:endParaRPr sz="1600"/>
          </a:p>
          <a:p>
            <a:pPr indent="-330200" lvl="0" marL="457200" rtl="0" algn="l">
              <a:lnSpc>
                <a:spcPct val="100000"/>
              </a:lnSpc>
              <a:spcBef>
                <a:spcPts val="1000"/>
              </a:spcBef>
              <a:spcAft>
                <a:spcPts val="0"/>
              </a:spcAft>
              <a:buSzPts val="1600"/>
              <a:buChar char="&gt;"/>
            </a:pPr>
            <a:r>
              <a:rPr lang="nl-BE" sz="1600"/>
              <a:t>De permanente locatie is in de Sint-Baafskathedraal.</a:t>
            </a:r>
            <a:endParaRPr sz="1600"/>
          </a:p>
          <a:p>
            <a:pPr indent="-330200" lvl="0" marL="457200" rtl="0" algn="l">
              <a:lnSpc>
                <a:spcPct val="100000"/>
              </a:lnSpc>
              <a:spcBef>
                <a:spcPts val="1000"/>
              </a:spcBef>
              <a:spcAft>
                <a:spcPts val="0"/>
              </a:spcAft>
              <a:buSzPts val="1600"/>
              <a:buChar char="&gt;"/>
            </a:pPr>
            <a:r>
              <a:rPr lang="nl-BE" sz="1600"/>
              <a:t>Momenteel bevindt deze zich echter in het Museum voor Schone Kunsten.</a:t>
            </a:r>
            <a:endParaRPr sz="1600"/>
          </a:p>
          <a:p>
            <a:pPr indent="-330200" lvl="0" marL="457200" rtl="0" algn="l">
              <a:lnSpc>
                <a:spcPct val="100000"/>
              </a:lnSpc>
              <a:spcBef>
                <a:spcPts val="1000"/>
              </a:spcBef>
              <a:spcAft>
                <a:spcPts val="0"/>
              </a:spcAft>
              <a:buSzPts val="1600"/>
              <a:buChar char="&gt;"/>
            </a:pPr>
            <a:r>
              <a:rPr lang="nl-BE" sz="1600"/>
              <a:t>Het schilderij is 340cm hoog en 440cm breed.</a:t>
            </a:r>
            <a:endParaRPr sz="1600"/>
          </a:p>
          <a:p>
            <a:pPr indent="-330200" lvl="0" marL="457200" rtl="0" algn="l">
              <a:spcBef>
                <a:spcPts val="1000"/>
              </a:spcBef>
              <a:spcAft>
                <a:spcPts val="0"/>
              </a:spcAft>
              <a:buSzPts val="1600"/>
              <a:buChar char="&gt;"/>
            </a:pPr>
            <a:r>
              <a:rPr lang="nl-BE" sz="1600"/>
              <a:t>Men voegt een foto van het schilderij toe.</a:t>
            </a:r>
            <a:endParaRPr sz="1600"/>
          </a:p>
          <a:p>
            <a:pPr indent="-330200" lvl="0" marL="457200" rtl="0" algn="l">
              <a:spcBef>
                <a:spcPts val="1000"/>
              </a:spcBef>
              <a:spcAft>
                <a:spcPts val="0"/>
              </a:spcAft>
              <a:buSzPts val="1600"/>
              <a:buChar char="&gt;"/>
            </a:pPr>
            <a:r>
              <a:rPr lang="nl-BE" sz="1600"/>
              <a:t>De Kerkfabriek is eigenaar van het Lam Gods.</a:t>
            </a:r>
            <a:endParaRPr sz="1600"/>
          </a:p>
          <a:p>
            <a:pPr indent="-330200" lvl="0" marL="457200" rtl="0" algn="l">
              <a:spcBef>
                <a:spcPts val="1000"/>
              </a:spcBef>
              <a:spcAft>
                <a:spcPts val="0"/>
              </a:spcAft>
              <a:buSzPts val="1600"/>
              <a:buChar char="&gt;"/>
            </a:pPr>
            <a:r>
              <a:rPr lang="nl-BE" sz="1600"/>
              <a:t>Het Lam Gods behoort tot het publiek domein.</a:t>
            </a:r>
            <a:endParaRPr sz="1600"/>
          </a:p>
          <a:p>
            <a:pPr indent="-330200" lvl="0" marL="457200" rtl="0" algn="l">
              <a:lnSpc>
                <a:spcPct val="100000"/>
              </a:lnSpc>
              <a:spcBef>
                <a:spcPts val="1000"/>
              </a:spcBef>
              <a:spcAft>
                <a:spcPts val="0"/>
              </a:spcAft>
              <a:buSzPts val="1600"/>
              <a:buChar char="&gt;"/>
            </a:pPr>
            <a:r>
              <a:rPr lang="nl-BE" sz="1600"/>
              <a:t>Het is gemaakt door de Gebroeders van Eyck in 1420-1432.</a:t>
            </a:r>
            <a:endParaRPr sz="1600"/>
          </a:p>
          <a:p>
            <a:pPr indent="-330200" lvl="0" marL="457200" rtl="0" algn="l">
              <a:lnSpc>
                <a:spcPct val="100000"/>
              </a:lnSpc>
              <a:spcBef>
                <a:spcPts val="1000"/>
              </a:spcBef>
              <a:spcAft>
                <a:spcPts val="0"/>
              </a:spcAft>
              <a:buSzPts val="1600"/>
              <a:buChar char="&gt;"/>
            </a:pPr>
            <a:r>
              <a:rPr lang="nl-BE" sz="1600"/>
              <a:t>De Rechtvaardige Rechters is een paneel van het Lam Gods.</a:t>
            </a:r>
            <a:endParaRPr sz="1600"/>
          </a:p>
          <a:p>
            <a:pPr indent="-330200" lvl="0" marL="457200" rtl="0" algn="l">
              <a:lnSpc>
                <a:spcPct val="100000"/>
              </a:lnSpc>
              <a:spcBef>
                <a:spcPts val="1000"/>
              </a:spcBef>
              <a:spcAft>
                <a:spcPts val="1000"/>
              </a:spcAft>
              <a:buSzPts val="1600"/>
              <a:buChar char="&gt;"/>
            </a:pPr>
            <a:r>
              <a:rPr lang="nl-BE" sz="1600"/>
              <a:t>De Aanbidding van het Lam is een paneel van het Lam Gods.</a:t>
            </a:r>
            <a:endParaRPr sz="1600"/>
          </a:p>
        </p:txBody>
      </p:sp>
      <p:sp>
        <p:nvSpPr>
          <p:cNvPr id="885" name="Google Shape;885;g703e63524f_1_130"/>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Storyline</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g71eeb774cb_0_1022"/>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Het datamodel</a:t>
            </a:r>
            <a:endParaRPr b="1"/>
          </a:p>
        </p:txBody>
      </p:sp>
      <p:sp>
        <p:nvSpPr>
          <p:cNvPr id="891" name="Google Shape;891;g71eeb774cb_0_1022"/>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71eeb774cb_0_1022"/>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71eeb774cb_0_1022"/>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71eeb774cb_0_1022"/>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71eeb774cb_0_1022"/>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71eeb774cb_0_1022"/>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g71eeb774cb_0_1022"/>
          <p:cNvPicPr preferRelativeResize="0"/>
          <p:nvPr/>
        </p:nvPicPr>
        <p:blipFill rotWithShape="1">
          <a:blip r:embed="rId3">
            <a:alphaModFix/>
          </a:blip>
          <a:srcRect b="23662" l="697" r="32251" t="2531"/>
          <a:stretch/>
        </p:blipFill>
        <p:spPr>
          <a:xfrm>
            <a:off x="561775" y="1009435"/>
            <a:ext cx="11558222" cy="5412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g71ce896fc3_2_39"/>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Mensgemaakt Object</a:t>
            </a:r>
            <a:endParaRPr b="1"/>
          </a:p>
        </p:txBody>
      </p:sp>
      <p:sp>
        <p:nvSpPr>
          <p:cNvPr id="903" name="Google Shape;903;g71ce896fc3_2_39"/>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71ce896fc3_2_39"/>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71ce896fc3_2_39"/>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71ce896fc3_2_39"/>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71ce896fc3_2_39"/>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71ce896fc3_2_39"/>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71ce896fc3_2_39"/>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71ce896fc3_2_39"/>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71ce896fc3_2_39"/>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71ce896fc3_2_39"/>
          <p:cNvSpPr txBox="1"/>
          <p:nvPr/>
        </p:nvSpPr>
        <p:spPr>
          <a:xfrm>
            <a:off x="2391950" y="4397582"/>
            <a:ext cx="4593900" cy="20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800">
                <a:latin typeface="Calibri"/>
                <a:ea typeface="Calibri"/>
                <a:cs typeface="Calibri"/>
                <a:sym typeface="Calibri"/>
              </a:rPr>
              <a:t>Fysieke objecten die met een doel zijn gemaakt via menselijke activiteit.</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CIDOC-CRM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913" name="Google Shape;913;g71ce896fc3_2_39"/>
          <p:cNvPicPr preferRelativeResize="0"/>
          <p:nvPr/>
        </p:nvPicPr>
        <p:blipFill rotWithShape="1">
          <a:blip r:embed="rId3">
            <a:alphaModFix/>
          </a:blip>
          <a:srcRect b="54380" l="34474" r="43079" t="28999"/>
          <a:stretch/>
        </p:blipFill>
        <p:spPr>
          <a:xfrm>
            <a:off x="2333575" y="1529573"/>
            <a:ext cx="7524840" cy="2370326"/>
          </a:xfrm>
          <a:prstGeom prst="rect">
            <a:avLst/>
          </a:prstGeom>
          <a:noFill/>
          <a:ln>
            <a:noFill/>
          </a:ln>
        </p:spPr>
      </p:pic>
      <p:sp>
        <p:nvSpPr>
          <p:cNvPr id="914" name="Google Shape;914;g71ce896fc3_2_39"/>
          <p:cNvSpPr/>
          <p:nvPr/>
        </p:nvSpPr>
        <p:spPr>
          <a:xfrm>
            <a:off x="3124325" y="1180075"/>
            <a:ext cx="1596000" cy="92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71ce896fc3_2_39"/>
          <p:cNvSpPr/>
          <p:nvPr/>
        </p:nvSpPr>
        <p:spPr>
          <a:xfrm>
            <a:off x="2880150" y="1218775"/>
            <a:ext cx="1596000" cy="67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71ce896fc3_2_39"/>
          <p:cNvSpPr/>
          <p:nvPr/>
        </p:nvSpPr>
        <p:spPr>
          <a:xfrm>
            <a:off x="1349475" y="2622475"/>
            <a:ext cx="1596000" cy="98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g71ce896fc3_2_39"/>
          <p:cNvSpPr/>
          <p:nvPr/>
        </p:nvSpPr>
        <p:spPr>
          <a:xfrm>
            <a:off x="3124325" y="3838875"/>
            <a:ext cx="1596000" cy="41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71ce896fc3_2_39"/>
          <p:cNvSpPr/>
          <p:nvPr/>
        </p:nvSpPr>
        <p:spPr>
          <a:xfrm>
            <a:off x="5242650" y="1218775"/>
            <a:ext cx="4971900" cy="317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g7f5bfebe74_0_271"/>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Collectie</a:t>
            </a:r>
            <a:endParaRPr b="1"/>
          </a:p>
        </p:txBody>
      </p:sp>
      <p:sp>
        <p:nvSpPr>
          <p:cNvPr id="924" name="Google Shape;924;g7f5bfebe74_0_271"/>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7f5bfebe74_0_271"/>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7f5bfebe74_0_271"/>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7f5bfebe74_0_271"/>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7f5bfebe74_0_271"/>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7f5bfebe74_0_271"/>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7f5bfebe74_0_271"/>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7f5bfebe74_0_271"/>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7f5bfebe74_0_271"/>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g7f5bfebe74_0_271"/>
          <p:cNvPicPr preferRelativeResize="0"/>
          <p:nvPr/>
        </p:nvPicPr>
        <p:blipFill rotWithShape="1">
          <a:blip r:embed="rId3">
            <a:alphaModFix/>
          </a:blip>
          <a:srcRect b="54380" l="34474" r="43079" t="28999"/>
          <a:stretch/>
        </p:blipFill>
        <p:spPr>
          <a:xfrm>
            <a:off x="2333575" y="1529573"/>
            <a:ext cx="7524840" cy="2370326"/>
          </a:xfrm>
          <a:prstGeom prst="rect">
            <a:avLst/>
          </a:prstGeom>
          <a:noFill/>
          <a:ln>
            <a:noFill/>
          </a:ln>
        </p:spPr>
      </p:pic>
      <p:sp>
        <p:nvSpPr>
          <p:cNvPr id="934" name="Google Shape;934;g7f5bfebe74_0_271"/>
          <p:cNvSpPr/>
          <p:nvPr/>
        </p:nvSpPr>
        <p:spPr>
          <a:xfrm>
            <a:off x="3124325" y="1180075"/>
            <a:ext cx="1596000" cy="92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7f5bfebe74_0_271"/>
          <p:cNvSpPr/>
          <p:nvPr/>
        </p:nvSpPr>
        <p:spPr>
          <a:xfrm>
            <a:off x="2880150" y="1218775"/>
            <a:ext cx="1596000" cy="67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7f5bfebe74_0_271"/>
          <p:cNvSpPr/>
          <p:nvPr/>
        </p:nvSpPr>
        <p:spPr>
          <a:xfrm>
            <a:off x="1349475" y="2622475"/>
            <a:ext cx="1596000" cy="98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7f5bfebe74_0_271"/>
          <p:cNvSpPr/>
          <p:nvPr/>
        </p:nvSpPr>
        <p:spPr>
          <a:xfrm>
            <a:off x="3124325" y="3838875"/>
            <a:ext cx="1596000" cy="41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7f5bfebe74_0_271"/>
          <p:cNvSpPr/>
          <p:nvPr/>
        </p:nvSpPr>
        <p:spPr>
          <a:xfrm>
            <a:off x="6471100" y="3548700"/>
            <a:ext cx="4971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7f5bfebe74_0_271"/>
          <p:cNvSpPr/>
          <p:nvPr/>
        </p:nvSpPr>
        <p:spPr>
          <a:xfrm>
            <a:off x="9778700" y="2474000"/>
            <a:ext cx="1719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7f5bfebe74_0_271"/>
          <p:cNvSpPr/>
          <p:nvPr/>
        </p:nvSpPr>
        <p:spPr>
          <a:xfrm>
            <a:off x="7948975" y="1485000"/>
            <a:ext cx="1719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7f5bfebe74_0_271"/>
          <p:cNvSpPr txBox="1"/>
          <p:nvPr/>
        </p:nvSpPr>
        <p:spPr>
          <a:xfrm>
            <a:off x="7204075" y="3851450"/>
            <a:ext cx="4739400" cy="13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800">
                <a:latin typeface="Calibri"/>
                <a:ea typeface="Calibri"/>
                <a:cs typeface="Calibri"/>
                <a:sym typeface="Calibri"/>
              </a:rPr>
              <a:t>Deze klasse bevat verzamelingen van instanties van Fysieke Dingen die door een of meer instanties van Agenten in de loop van de tijd voor een specifiek doel en een bepaald publiek worden samengesteld en onderhouden, en dit volgens een bepaald collectieontwikkelingsplan.</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CIDOC-CRM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g7f5bfebe74_0_76"/>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Informatie-o</a:t>
            </a:r>
            <a:r>
              <a:rPr b="1" lang="nl-BE"/>
              <a:t>bject</a:t>
            </a:r>
            <a:endParaRPr b="1"/>
          </a:p>
        </p:txBody>
      </p:sp>
      <p:sp>
        <p:nvSpPr>
          <p:cNvPr id="947" name="Google Shape;947;g7f5bfebe74_0_76"/>
          <p:cNvSpPr/>
          <p:nvPr/>
        </p:nvSpPr>
        <p:spPr>
          <a:xfrm>
            <a:off x="485575" y="57198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7f5bfebe74_0_76"/>
          <p:cNvSpPr/>
          <p:nvPr/>
        </p:nvSpPr>
        <p:spPr>
          <a:xfrm>
            <a:off x="8502950" y="31480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7f5bfebe74_0_76"/>
          <p:cNvSpPr/>
          <p:nvPr/>
        </p:nvSpPr>
        <p:spPr>
          <a:xfrm>
            <a:off x="8939525" y="32368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7f5bfebe74_0_76"/>
          <p:cNvSpPr/>
          <p:nvPr/>
        </p:nvSpPr>
        <p:spPr>
          <a:xfrm>
            <a:off x="10050350" y="33256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7f5bfebe74_0_76"/>
          <p:cNvSpPr/>
          <p:nvPr/>
        </p:nvSpPr>
        <p:spPr>
          <a:xfrm>
            <a:off x="9702500" y="33256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7f5bfebe74_0_76"/>
          <p:cNvSpPr/>
          <p:nvPr/>
        </p:nvSpPr>
        <p:spPr>
          <a:xfrm>
            <a:off x="7872775" y="9553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7f5bfebe74_0_76"/>
          <p:cNvSpPr/>
          <p:nvPr/>
        </p:nvSpPr>
        <p:spPr>
          <a:xfrm>
            <a:off x="8109950"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7f5bfebe74_0_76"/>
          <p:cNvSpPr/>
          <p:nvPr/>
        </p:nvSpPr>
        <p:spPr>
          <a:xfrm>
            <a:off x="9131525"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7f5bfebe74_0_76"/>
          <p:cNvSpPr/>
          <p:nvPr/>
        </p:nvSpPr>
        <p:spPr>
          <a:xfrm>
            <a:off x="5519825" y="60777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 name="Google Shape;956;g7f5bfebe74_0_76"/>
          <p:cNvPicPr preferRelativeResize="0"/>
          <p:nvPr/>
        </p:nvPicPr>
        <p:blipFill rotWithShape="1">
          <a:blip r:embed="rId3">
            <a:alphaModFix/>
          </a:blip>
          <a:srcRect b="54613" l="13654" r="56217" t="2532"/>
          <a:stretch/>
        </p:blipFill>
        <p:spPr>
          <a:xfrm>
            <a:off x="1269973" y="908339"/>
            <a:ext cx="8985403" cy="5436775"/>
          </a:xfrm>
          <a:prstGeom prst="rect">
            <a:avLst/>
          </a:prstGeom>
          <a:noFill/>
          <a:ln>
            <a:noFill/>
          </a:ln>
        </p:spPr>
      </p:pic>
      <p:sp>
        <p:nvSpPr>
          <p:cNvPr id="957" name="Google Shape;957;g7f5bfebe74_0_76"/>
          <p:cNvSpPr/>
          <p:nvPr/>
        </p:nvSpPr>
        <p:spPr>
          <a:xfrm>
            <a:off x="1190925" y="950300"/>
            <a:ext cx="90246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7f5bfebe74_0_76"/>
          <p:cNvSpPr/>
          <p:nvPr/>
        </p:nvSpPr>
        <p:spPr>
          <a:xfrm>
            <a:off x="8265775" y="1102700"/>
            <a:ext cx="21021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7f5bfebe74_0_76"/>
          <p:cNvSpPr/>
          <p:nvPr/>
        </p:nvSpPr>
        <p:spPr>
          <a:xfrm>
            <a:off x="9083925" y="3136350"/>
            <a:ext cx="1538100" cy="1296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7f5bfebe74_0_76"/>
          <p:cNvSpPr/>
          <p:nvPr/>
        </p:nvSpPr>
        <p:spPr>
          <a:xfrm>
            <a:off x="10097225" y="5155600"/>
            <a:ext cx="1538100" cy="1296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7f5bfebe74_0_76"/>
          <p:cNvSpPr/>
          <p:nvPr/>
        </p:nvSpPr>
        <p:spPr>
          <a:xfrm>
            <a:off x="4726475" y="3236875"/>
            <a:ext cx="2543100" cy="7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7f5bfebe74_0_76"/>
          <p:cNvSpPr/>
          <p:nvPr/>
        </p:nvSpPr>
        <p:spPr>
          <a:xfrm>
            <a:off x="4878875" y="3524338"/>
            <a:ext cx="2543100" cy="182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7f5bfebe74_0_76"/>
          <p:cNvSpPr/>
          <p:nvPr/>
        </p:nvSpPr>
        <p:spPr>
          <a:xfrm>
            <a:off x="4878875" y="5864075"/>
            <a:ext cx="2543100" cy="71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7f5bfebe74_0_76"/>
          <p:cNvSpPr/>
          <p:nvPr/>
        </p:nvSpPr>
        <p:spPr>
          <a:xfrm>
            <a:off x="4944200" y="5446375"/>
            <a:ext cx="2205300" cy="33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7f5bfebe74_0_76"/>
          <p:cNvSpPr/>
          <p:nvPr/>
        </p:nvSpPr>
        <p:spPr>
          <a:xfrm>
            <a:off x="4825750" y="2145500"/>
            <a:ext cx="31941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7f5bfebe74_0_76"/>
          <p:cNvSpPr/>
          <p:nvPr/>
        </p:nvSpPr>
        <p:spPr>
          <a:xfrm>
            <a:off x="4400975" y="2430775"/>
            <a:ext cx="3194100" cy="71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7f5bfebe74_0_76"/>
          <p:cNvSpPr/>
          <p:nvPr/>
        </p:nvSpPr>
        <p:spPr>
          <a:xfrm>
            <a:off x="1190925" y="2903275"/>
            <a:ext cx="1455900" cy="42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7f5bfebe74_0_76"/>
          <p:cNvSpPr/>
          <p:nvPr/>
        </p:nvSpPr>
        <p:spPr>
          <a:xfrm>
            <a:off x="2716850" y="2903275"/>
            <a:ext cx="553800" cy="42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7f5bfebe74_0_76"/>
          <p:cNvSpPr/>
          <p:nvPr/>
        </p:nvSpPr>
        <p:spPr>
          <a:xfrm>
            <a:off x="3409750" y="2949275"/>
            <a:ext cx="553800" cy="42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7f5bfebe74_0_76"/>
          <p:cNvSpPr/>
          <p:nvPr/>
        </p:nvSpPr>
        <p:spPr>
          <a:xfrm>
            <a:off x="4102650" y="3775670"/>
            <a:ext cx="2543100" cy="107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7f5bfebe74_0_76"/>
          <p:cNvSpPr/>
          <p:nvPr/>
        </p:nvSpPr>
        <p:spPr>
          <a:xfrm>
            <a:off x="5959850" y="3549827"/>
            <a:ext cx="2543100" cy="7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7f5bfebe74_0_76"/>
          <p:cNvSpPr/>
          <p:nvPr/>
        </p:nvSpPr>
        <p:spPr>
          <a:xfrm>
            <a:off x="8581425" y="3549825"/>
            <a:ext cx="429300" cy="77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id="977" name="Google Shape;977;g7f5bfebe74_0_354"/>
          <p:cNvPicPr preferRelativeResize="0"/>
          <p:nvPr/>
        </p:nvPicPr>
        <p:blipFill rotWithShape="1">
          <a:blip r:embed="rId3">
            <a:alphaModFix/>
          </a:blip>
          <a:srcRect b="34201" l="2621" r="66501" t="33318"/>
          <a:stretch/>
        </p:blipFill>
        <p:spPr>
          <a:xfrm>
            <a:off x="2644750" y="2454500"/>
            <a:ext cx="9208503" cy="4120600"/>
          </a:xfrm>
          <a:prstGeom prst="rect">
            <a:avLst/>
          </a:prstGeom>
          <a:noFill/>
          <a:ln>
            <a:noFill/>
          </a:ln>
        </p:spPr>
      </p:pic>
      <p:sp>
        <p:nvSpPr>
          <p:cNvPr id="978" name="Google Shape;978;g7f5bfebe74_0_354"/>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Informatie-object</a:t>
            </a:r>
            <a:endParaRPr b="1"/>
          </a:p>
        </p:txBody>
      </p:sp>
      <p:sp>
        <p:nvSpPr>
          <p:cNvPr id="979" name="Google Shape;979;g7f5bfebe74_0_354"/>
          <p:cNvSpPr/>
          <p:nvPr/>
        </p:nvSpPr>
        <p:spPr>
          <a:xfrm>
            <a:off x="7872775" y="9553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7f5bfebe74_0_354"/>
          <p:cNvSpPr/>
          <p:nvPr/>
        </p:nvSpPr>
        <p:spPr>
          <a:xfrm>
            <a:off x="8109950"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7f5bfebe74_0_354"/>
          <p:cNvSpPr/>
          <p:nvPr/>
        </p:nvSpPr>
        <p:spPr>
          <a:xfrm>
            <a:off x="9131525" y="9553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7f5bfebe74_0_354"/>
          <p:cNvSpPr/>
          <p:nvPr/>
        </p:nvSpPr>
        <p:spPr>
          <a:xfrm>
            <a:off x="4281700" y="2365600"/>
            <a:ext cx="640500" cy="146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7f5bfebe74_0_354"/>
          <p:cNvSpPr/>
          <p:nvPr/>
        </p:nvSpPr>
        <p:spPr>
          <a:xfrm>
            <a:off x="1190925" y="950300"/>
            <a:ext cx="90246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g7f5bfebe74_0_354"/>
          <p:cNvSpPr/>
          <p:nvPr/>
        </p:nvSpPr>
        <p:spPr>
          <a:xfrm>
            <a:off x="8265775" y="1102700"/>
            <a:ext cx="2102100" cy="60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7f5bfebe74_0_354"/>
          <p:cNvSpPr/>
          <p:nvPr/>
        </p:nvSpPr>
        <p:spPr>
          <a:xfrm>
            <a:off x="2102775" y="2054088"/>
            <a:ext cx="2543100" cy="182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7f5bfebe74_0_354"/>
          <p:cNvSpPr/>
          <p:nvPr/>
        </p:nvSpPr>
        <p:spPr>
          <a:xfrm>
            <a:off x="949350" y="3419925"/>
            <a:ext cx="27456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7f5bfebe74_0_354"/>
          <p:cNvSpPr/>
          <p:nvPr/>
        </p:nvSpPr>
        <p:spPr>
          <a:xfrm>
            <a:off x="9098550" y="1914450"/>
            <a:ext cx="28047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g7f5bfebe74_0_354"/>
          <p:cNvSpPr/>
          <p:nvPr/>
        </p:nvSpPr>
        <p:spPr>
          <a:xfrm>
            <a:off x="11266800" y="3140525"/>
            <a:ext cx="640500" cy="2299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7f5bfebe74_0_354"/>
          <p:cNvSpPr/>
          <p:nvPr/>
        </p:nvSpPr>
        <p:spPr>
          <a:xfrm>
            <a:off x="8265775" y="3826200"/>
            <a:ext cx="2804700" cy="38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g7f5bfebe74_0_354"/>
          <p:cNvSpPr/>
          <p:nvPr/>
        </p:nvSpPr>
        <p:spPr>
          <a:xfrm>
            <a:off x="9438700" y="4282150"/>
            <a:ext cx="531600" cy="1198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7f5bfebe74_0_354"/>
          <p:cNvSpPr/>
          <p:nvPr/>
        </p:nvSpPr>
        <p:spPr>
          <a:xfrm>
            <a:off x="9402325" y="5644675"/>
            <a:ext cx="5316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7f5bfebe74_0_354"/>
          <p:cNvSpPr/>
          <p:nvPr/>
        </p:nvSpPr>
        <p:spPr>
          <a:xfrm>
            <a:off x="11234250" y="5597100"/>
            <a:ext cx="531600" cy="17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7f5bfebe74_0_354"/>
          <p:cNvSpPr txBox="1"/>
          <p:nvPr/>
        </p:nvSpPr>
        <p:spPr>
          <a:xfrm>
            <a:off x="656800" y="1275575"/>
            <a:ext cx="4739400" cy="13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600">
                <a:latin typeface="Calibri"/>
                <a:ea typeface="Calibri"/>
                <a:cs typeface="Calibri"/>
                <a:sym typeface="Calibri"/>
              </a:rPr>
              <a:t>Deze klasse omvat identificeerbare immateriële items, zoals gedichten, grappen, datasets, afbeeldingen, teksten, multimedia-objecten, procedurele voorschriften, computerprogrammacode, algoritme of wiskundige formules, die een objectief herkenbare structuur hebben en als afzonderlijke eenheden zijn gedocumenteerd.</a:t>
            </a:r>
            <a:endParaRPr i="1" sz="16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CIDOC-CRM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g7f5bfebe74_0_91"/>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Recht</a:t>
            </a:r>
            <a:endParaRPr b="1"/>
          </a:p>
        </p:txBody>
      </p:sp>
      <p:sp>
        <p:nvSpPr>
          <p:cNvPr id="999" name="Google Shape;999;g7f5bfebe74_0_91"/>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7f5bfebe74_0_91"/>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7f5bfebe74_0_91"/>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7f5bfebe74_0_91"/>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7f5bfebe74_0_91"/>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7f5bfebe74_0_91"/>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7f5bfebe74_0_91"/>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7f5bfebe74_0_91"/>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7f5bfebe74_0_91"/>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 name="Google Shape;1008;g7f5bfebe74_0_91"/>
          <p:cNvPicPr preferRelativeResize="0"/>
          <p:nvPr/>
        </p:nvPicPr>
        <p:blipFill rotWithShape="1">
          <a:blip r:embed="rId3">
            <a:alphaModFix/>
          </a:blip>
          <a:srcRect b="48428" l="17303" r="32250" t="26402"/>
          <a:stretch/>
        </p:blipFill>
        <p:spPr>
          <a:xfrm>
            <a:off x="838200" y="1512524"/>
            <a:ext cx="11152547" cy="2367075"/>
          </a:xfrm>
          <a:prstGeom prst="rect">
            <a:avLst/>
          </a:prstGeom>
          <a:noFill/>
          <a:ln>
            <a:noFill/>
          </a:ln>
        </p:spPr>
      </p:pic>
      <p:sp>
        <p:nvSpPr>
          <p:cNvPr id="1009" name="Google Shape;1009;g7f5bfebe74_0_91"/>
          <p:cNvSpPr/>
          <p:nvPr/>
        </p:nvSpPr>
        <p:spPr>
          <a:xfrm>
            <a:off x="2398850" y="1658300"/>
            <a:ext cx="2621100" cy="236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7f5bfebe74_0_91"/>
          <p:cNvSpPr/>
          <p:nvPr/>
        </p:nvSpPr>
        <p:spPr>
          <a:xfrm>
            <a:off x="561775" y="3174575"/>
            <a:ext cx="2669100" cy="236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g7f5bfebe74_0_91"/>
          <p:cNvSpPr/>
          <p:nvPr/>
        </p:nvSpPr>
        <p:spPr>
          <a:xfrm>
            <a:off x="656150" y="1286025"/>
            <a:ext cx="1558800" cy="87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7f5bfebe74_0_91"/>
          <p:cNvSpPr/>
          <p:nvPr/>
        </p:nvSpPr>
        <p:spPr>
          <a:xfrm>
            <a:off x="4513225" y="3300476"/>
            <a:ext cx="1558800" cy="92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7f5bfebe74_0_91"/>
          <p:cNvSpPr/>
          <p:nvPr/>
        </p:nvSpPr>
        <p:spPr>
          <a:xfrm>
            <a:off x="4810725" y="1658300"/>
            <a:ext cx="1558800" cy="45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7f5bfebe74_0_91"/>
          <p:cNvSpPr/>
          <p:nvPr/>
        </p:nvSpPr>
        <p:spPr>
          <a:xfrm>
            <a:off x="7956800" y="3087500"/>
            <a:ext cx="1558800" cy="66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7f5bfebe74_0_91"/>
          <p:cNvSpPr/>
          <p:nvPr/>
        </p:nvSpPr>
        <p:spPr>
          <a:xfrm>
            <a:off x="8556575" y="3810600"/>
            <a:ext cx="1558800" cy="66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7f5bfebe74_0_91"/>
          <p:cNvSpPr/>
          <p:nvPr/>
        </p:nvSpPr>
        <p:spPr>
          <a:xfrm>
            <a:off x="6569300" y="1998025"/>
            <a:ext cx="1387500" cy="1089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7f5bfebe74_0_91"/>
          <p:cNvSpPr/>
          <p:nvPr/>
        </p:nvSpPr>
        <p:spPr>
          <a:xfrm>
            <a:off x="7191650" y="1658300"/>
            <a:ext cx="1824000" cy="58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7f5bfebe74_0_91"/>
          <p:cNvSpPr/>
          <p:nvPr/>
        </p:nvSpPr>
        <p:spPr>
          <a:xfrm>
            <a:off x="11270875" y="1255700"/>
            <a:ext cx="762000" cy="98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7f5bfebe74_0_91"/>
          <p:cNvSpPr/>
          <p:nvPr/>
        </p:nvSpPr>
        <p:spPr>
          <a:xfrm>
            <a:off x="11237375" y="3098375"/>
            <a:ext cx="762000" cy="98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7f5bfebe74_0_91"/>
          <p:cNvSpPr txBox="1"/>
          <p:nvPr/>
        </p:nvSpPr>
        <p:spPr>
          <a:xfrm>
            <a:off x="9031650" y="4230738"/>
            <a:ext cx="4593900" cy="13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800">
                <a:latin typeface="Calibri"/>
                <a:ea typeface="Calibri"/>
                <a:cs typeface="Calibri"/>
                <a:sym typeface="Calibri"/>
              </a:rPr>
              <a:t>Deze klasse omvat wettelijke</a:t>
            </a:r>
            <a:br>
              <a:rPr i="1" lang="nl-BE" sz="1800">
                <a:latin typeface="Calibri"/>
                <a:ea typeface="Calibri"/>
                <a:cs typeface="Calibri"/>
                <a:sym typeface="Calibri"/>
              </a:rPr>
            </a:br>
            <a:r>
              <a:rPr i="1" lang="nl-BE" sz="1800">
                <a:latin typeface="Calibri"/>
                <a:ea typeface="Calibri"/>
                <a:cs typeface="Calibri"/>
                <a:sym typeface="Calibri"/>
              </a:rPr>
              <a:t>privileges met betrekking tot</a:t>
            </a:r>
            <a:br>
              <a:rPr i="1" lang="nl-BE" sz="1800">
                <a:latin typeface="Calibri"/>
                <a:ea typeface="Calibri"/>
                <a:cs typeface="Calibri"/>
                <a:sym typeface="Calibri"/>
              </a:rPr>
            </a:br>
            <a:r>
              <a:rPr i="1" lang="nl-BE" sz="1800">
                <a:latin typeface="Calibri"/>
                <a:ea typeface="Calibri"/>
                <a:cs typeface="Calibri"/>
                <a:sym typeface="Calibri"/>
              </a:rPr>
              <a:t>materiële en immateriële zaken</a:t>
            </a:r>
            <a:br>
              <a:rPr i="1" lang="nl-BE" sz="1800">
                <a:latin typeface="Calibri"/>
                <a:ea typeface="Calibri"/>
                <a:cs typeface="Calibri"/>
                <a:sym typeface="Calibri"/>
              </a:rPr>
            </a:br>
            <a:r>
              <a:rPr i="1" lang="nl-BE" sz="1800">
                <a:latin typeface="Calibri"/>
                <a:ea typeface="Calibri"/>
                <a:cs typeface="Calibri"/>
                <a:sym typeface="Calibri"/>
              </a:rPr>
              <a:t>of hun afgeleiden.</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CIDOC-CRM</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g7f5bfebe74_0_421"/>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Agent</a:t>
            </a:r>
            <a:endParaRPr b="1"/>
          </a:p>
        </p:txBody>
      </p:sp>
      <p:sp>
        <p:nvSpPr>
          <p:cNvPr id="1026" name="Google Shape;1026;g7f5bfebe74_0_421"/>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7f5bfebe74_0_421"/>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7f5bfebe74_0_421"/>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7f5bfebe74_0_421"/>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7f5bfebe74_0_421"/>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7f5bfebe74_0_421"/>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7f5bfebe74_0_421"/>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g7f5bfebe74_0_421"/>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7f5bfebe74_0_421"/>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5" name="Google Shape;1035;g7f5bfebe74_0_421"/>
          <p:cNvPicPr preferRelativeResize="0"/>
          <p:nvPr/>
        </p:nvPicPr>
        <p:blipFill rotWithShape="1">
          <a:blip r:embed="rId3">
            <a:alphaModFix/>
          </a:blip>
          <a:srcRect b="23659" l="17186" r="32705" t="33031"/>
          <a:stretch/>
        </p:blipFill>
        <p:spPr>
          <a:xfrm>
            <a:off x="799500" y="1272576"/>
            <a:ext cx="11268671" cy="4143051"/>
          </a:xfrm>
          <a:prstGeom prst="rect">
            <a:avLst/>
          </a:prstGeom>
          <a:noFill/>
          <a:ln>
            <a:noFill/>
          </a:ln>
        </p:spPr>
      </p:pic>
      <p:sp>
        <p:nvSpPr>
          <p:cNvPr id="1036" name="Google Shape;1036;g7f5bfebe74_0_421"/>
          <p:cNvSpPr txBox="1"/>
          <p:nvPr/>
        </p:nvSpPr>
        <p:spPr>
          <a:xfrm>
            <a:off x="4180050" y="5148275"/>
            <a:ext cx="6686400" cy="13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800">
                <a:latin typeface="Calibri"/>
                <a:ea typeface="Calibri"/>
                <a:cs typeface="Calibri"/>
                <a:sym typeface="Calibri"/>
              </a:rPr>
              <a:t>Iemand die of iets dat kan handelen of een effect kan teweeg brengen.</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OSLO</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1037" name="Google Shape;1037;g7f5bfebe74_0_421"/>
          <p:cNvSpPr/>
          <p:nvPr/>
        </p:nvSpPr>
        <p:spPr>
          <a:xfrm>
            <a:off x="657775" y="2595625"/>
            <a:ext cx="3811200" cy="183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7f5bfebe74_0_421"/>
          <p:cNvSpPr/>
          <p:nvPr/>
        </p:nvSpPr>
        <p:spPr>
          <a:xfrm>
            <a:off x="6647400" y="914925"/>
            <a:ext cx="1429500" cy="238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g7f5bfebe74_0_421"/>
          <p:cNvSpPr/>
          <p:nvPr/>
        </p:nvSpPr>
        <p:spPr>
          <a:xfrm>
            <a:off x="6848175" y="1057675"/>
            <a:ext cx="1429500" cy="33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g7f5bfebe74_0_421"/>
          <p:cNvSpPr/>
          <p:nvPr/>
        </p:nvSpPr>
        <p:spPr>
          <a:xfrm>
            <a:off x="6171075" y="2442975"/>
            <a:ext cx="2106600" cy="69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7f5bfebe74_0_421"/>
          <p:cNvSpPr/>
          <p:nvPr/>
        </p:nvSpPr>
        <p:spPr>
          <a:xfrm>
            <a:off x="6323475" y="2595375"/>
            <a:ext cx="1954200" cy="69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7f5bfebe74_0_421"/>
          <p:cNvSpPr/>
          <p:nvPr/>
        </p:nvSpPr>
        <p:spPr>
          <a:xfrm>
            <a:off x="9469700" y="2268875"/>
            <a:ext cx="19542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7f5bfebe74_0_421"/>
          <p:cNvSpPr/>
          <p:nvPr/>
        </p:nvSpPr>
        <p:spPr>
          <a:xfrm>
            <a:off x="9656225" y="1578075"/>
            <a:ext cx="8292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g7f5bfebe74_0_421"/>
          <p:cNvSpPr/>
          <p:nvPr/>
        </p:nvSpPr>
        <p:spPr>
          <a:xfrm>
            <a:off x="10833950" y="523675"/>
            <a:ext cx="8292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7f5bfebe74_0_421"/>
          <p:cNvSpPr/>
          <p:nvPr/>
        </p:nvSpPr>
        <p:spPr>
          <a:xfrm>
            <a:off x="8640500" y="523675"/>
            <a:ext cx="8292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7f5bfebe74_0_421"/>
          <p:cNvSpPr/>
          <p:nvPr/>
        </p:nvSpPr>
        <p:spPr>
          <a:xfrm>
            <a:off x="4454750" y="713175"/>
            <a:ext cx="6405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7f5bfebe74_0_421"/>
          <p:cNvSpPr/>
          <p:nvPr/>
        </p:nvSpPr>
        <p:spPr>
          <a:xfrm>
            <a:off x="3978425" y="865575"/>
            <a:ext cx="6405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7f5bfebe74_0_421"/>
          <p:cNvSpPr/>
          <p:nvPr/>
        </p:nvSpPr>
        <p:spPr>
          <a:xfrm>
            <a:off x="2756750" y="865575"/>
            <a:ext cx="5637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7f5bfebe74_0_421"/>
          <p:cNvSpPr/>
          <p:nvPr/>
        </p:nvSpPr>
        <p:spPr>
          <a:xfrm>
            <a:off x="2756750" y="2508375"/>
            <a:ext cx="5637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7f5bfebe74_0_421"/>
          <p:cNvSpPr/>
          <p:nvPr/>
        </p:nvSpPr>
        <p:spPr>
          <a:xfrm>
            <a:off x="2389175" y="1578200"/>
            <a:ext cx="27060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7f5bfebe74_0_421"/>
          <p:cNvSpPr/>
          <p:nvPr/>
        </p:nvSpPr>
        <p:spPr>
          <a:xfrm>
            <a:off x="897200" y="2355975"/>
            <a:ext cx="9792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7f5bfebe74_0_421"/>
          <p:cNvSpPr/>
          <p:nvPr/>
        </p:nvSpPr>
        <p:spPr>
          <a:xfrm>
            <a:off x="8341975" y="2595375"/>
            <a:ext cx="3141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7f5bfebe74_0_421"/>
          <p:cNvSpPr/>
          <p:nvPr/>
        </p:nvSpPr>
        <p:spPr>
          <a:xfrm>
            <a:off x="8773325" y="2595375"/>
            <a:ext cx="2424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7f5bfebe74_0_421"/>
          <p:cNvSpPr/>
          <p:nvPr/>
        </p:nvSpPr>
        <p:spPr>
          <a:xfrm>
            <a:off x="9121513" y="2508375"/>
            <a:ext cx="242400" cy="8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g7f5bfebe74_0_578"/>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Het datamodel</a:t>
            </a:r>
            <a:endParaRPr b="1"/>
          </a:p>
        </p:txBody>
      </p:sp>
      <p:sp>
        <p:nvSpPr>
          <p:cNvPr id="1060" name="Google Shape;1060;g7f5bfebe74_0_578"/>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7f5bfebe74_0_578"/>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g7f5bfebe74_0_578"/>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7f5bfebe74_0_578"/>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g7f5bfebe74_0_578"/>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7f5bfebe74_0_578"/>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g7f5bfebe74_0_578"/>
          <p:cNvPicPr preferRelativeResize="0"/>
          <p:nvPr/>
        </p:nvPicPr>
        <p:blipFill rotWithShape="1">
          <a:blip r:embed="rId3">
            <a:alphaModFix/>
          </a:blip>
          <a:srcRect b="23662" l="697" r="32251" t="2531"/>
          <a:stretch/>
        </p:blipFill>
        <p:spPr>
          <a:xfrm>
            <a:off x="561775" y="1009435"/>
            <a:ext cx="11558222" cy="5412176"/>
          </a:xfrm>
          <a:prstGeom prst="rect">
            <a:avLst/>
          </a:prstGeom>
          <a:noFill/>
          <a:ln>
            <a:noFill/>
          </a:ln>
        </p:spPr>
      </p:pic>
      <p:sp>
        <p:nvSpPr>
          <p:cNvPr id="1067" name="Google Shape;1067;g7f5bfebe74_0_578"/>
          <p:cNvSpPr/>
          <p:nvPr/>
        </p:nvSpPr>
        <p:spPr>
          <a:xfrm>
            <a:off x="3781925" y="4568400"/>
            <a:ext cx="64521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Is het ok dat we de taxonomie van CIDOC hebben afgevlakt? Daardoor is het bv. niet meer mogelijk om louter een Thing of een Conceptual Object op te voeren.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nl-BE" sz="1800"/>
              <a:t>Enkel de selectie die wij maakten kan nog.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nl-BE" sz="1800"/>
              <a:t>→ Vermijdt vaagheid in uitwisselingen.</a:t>
            </a:r>
            <a:endParaRPr sz="1800"/>
          </a:p>
        </p:txBody>
      </p:sp>
      <p:sp>
        <p:nvSpPr>
          <p:cNvPr id="1068" name="Google Shape;1068;g7f5bfebe74_0_578"/>
          <p:cNvSpPr/>
          <p:nvPr/>
        </p:nvSpPr>
        <p:spPr>
          <a:xfrm>
            <a:off x="2451125" y="4568400"/>
            <a:ext cx="13308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9600">
                <a:solidFill>
                  <a:srgbClr val="666666"/>
                </a:solidFill>
              </a:rPr>
              <a:t>?</a:t>
            </a:r>
            <a:endParaRPr sz="9600">
              <a:solidFill>
                <a:srgbClr val="6666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g7f5bfebe74_0_511"/>
          <p:cNvSpPr txBox="1"/>
          <p:nvPr>
            <p:ph type="title"/>
          </p:nvPr>
        </p:nvSpPr>
        <p:spPr>
          <a:xfrm>
            <a:off x="838200" y="365125"/>
            <a:ext cx="10515600" cy="64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Mensgemaakte Kenmerken toevoegen?</a:t>
            </a:r>
            <a:endParaRPr b="1"/>
          </a:p>
        </p:txBody>
      </p:sp>
      <p:pic>
        <p:nvPicPr>
          <p:cNvPr id="1075" name="Google Shape;1075;g7f5bfebe74_0_511"/>
          <p:cNvPicPr preferRelativeResize="0"/>
          <p:nvPr/>
        </p:nvPicPr>
        <p:blipFill>
          <a:blip r:embed="rId3">
            <a:alphaModFix/>
          </a:blip>
          <a:stretch>
            <a:fillRect/>
          </a:stretch>
        </p:blipFill>
        <p:spPr>
          <a:xfrm>
            <a:off x="790800" y="1596088"/>
            <a:ext cx="11106150" cy="2505075"/>
          </a:xfrm>
          <a:prstGeom prst="rect">
            <a:avLst/>
          </a:prstGeom>
          <a:noFill/>
          <a:ln cap="flat" cmpd="sng" w="9525">
            <a:solidFill>
              <a:schemeClr val="dk2"/>
            </a:solidFill>
            <a:prstDash val="solid"/>
            <a:round/>
            <a:headEnd len="sm" w="sm" type="none"/>
            <a:tailEnd len="sm" w="sm" type="none"/>
          </a:ln>
        </p:spPr>
      </p:pic>
      <p:sp>
        <p:nvSpPr>
          <p:cNvPr id="1076" name="Google Shape;1076;g7f5bfebe74_0_511"/>
          <p:cNvSpPr txBox="1"/>
          <p:nvPr/>
        </p:nvSpPr>
        <p:spPr>
          <a:xfrm>
            <a:off x="790800" y="4684000"/>
            <a:ext cx="62316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t>Use cases</a:t>
            </a:r>
            <a:br>
              <a:rPr b="1" lang="nl-BE" sz="1800"/>
            </a:br>
            <a:endParaRPr b="1" sz="1800"/>
          </a:p>
          <a:p>
            <a:pPr indent="0" lvl="0" marL="0" rtl="0" algn="l">
              <a:spcBef>
                <a:spcPts val="0"/>
              </a:spcBef>
              <a:spcAft>
                <a:spcPts val="0"/>
              </a:spcAft>
              <a:buNone/>
            </a:pPr>
            <a:r>
              <a:rPr lang="nl-BE" sz="1800"/>
              <a:t>Digitale vingerafdruk</a:t>
            </a:r>
            <a:endParaRPr sz="1800"/>
          </a:p>
          <a:p>
            <a:pPr indent="0" lvl="0" marL="0" rtl="0" algn="l">
              <a:spcBef>
                <a:spcPts val="0"/>
              </a:spcBef>
              <a:spcAft>
                <a:spcPts val="0"/>
              </a:spcAft>
              <a:buNone/>
            </a:pPr>
            <a:r>
              <a:rPr lang="nl-BE" sz="1800"/>
              <a:t>Kenmerkende eigenschappen (bv. kras op lijst)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g6ea7b6a690_2_2"/>
          <p:cNvPicPr preferRelativeResize="0"/>
          <p:nvPr/>
        </p:nvPicPr>
        <p:blipFill rotWithShape="1">
          <a:blip r:embed="rId3">
            <a:alphaModFix/>
          </a:blip>
          <a:srcRect b="0" l="0" r="0" t="0"/>
          <a:stretch/>
        </p:blipFill>
        <p:spPr>
          <a:xfrm>
            <a:off x="2418375" y="543700"/>
            <a:ext cx="7452650" cy="5770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g7f5bfebe74_0_396"/>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De datatypes</a:t>
            </a:r>
            <a:endParaRPr b="1"/>
          </a:p>
        </p:txBody>
      </p:sp>
      <p:sp>
        <p:nvSpPr>
          <p:cNvPr id="1082" name="Google Shape;1082;g7f5bfebe74_0_396"/>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7f5bfebe74_0_396"/>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7f5bfebe74_0_396"/>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7f5bfebe74_0_396"/>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7f5bfebe74_0_396"/>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7f5bfebe74_0_396"/>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8" name="Google Shape;1088;g7f5bfebe74_0_396"/>
          <p:cNvPicPr preferRelativeResize="0"/>
          <p:nvPr/>
        </p:nvPicPr>
        <p:blipFill rotWithShape="1">
          <a:blip r:embed="rId3">
            <a:alphaModFix/>
          </a:blip>
          <a:srcRect b="29896" l="69757" r="619" t="9339"/>
          <a:stretch/>
        </p:blipFill>
        <p:spPr>
          <a:xfrm>
            <a:off x="4033575" y="413700"/>
            <a:ext cx="7254547" cy="63304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g7f5bfebe74_0_407"/>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De codelijsten</a:t>
            </a:r>
            <a:endParaRPr b="1"/>
          </a:p>
        </p:txBody>
      </p:sp>
      <p:sp>
        <p:nvSpPr>
          <p:cNvPr id="1094" name="Google Shape;1094;g7f5bfebe74_0_407"/>
          <p:cNvSpPr/>
          <p:nvPr/>
        </p:nvSpPr>
        <p:spPr>
          <a:xfrm>
            <a:off x="561775" y="55674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g7f5bfebe74_0_407"/>
          <p:cNvSpPr/>
          <p:nvPr/>
        </p:nvSpPr>
        <p:spPr>
          <a:xfrm>
            <a:off x="10126550" y="3173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7f5bfebe74_0_407"/>
          <p:cNvSpPr/>
          <p:nvPr/>
        </p:nvSpPr>
        <p:spPr>
          <a:xfrm>
            <a:off x="7948975" y="8029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7f5bfebe74_0_407"/>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7f5bfebe74_0_407"/>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7f5bfebe74_0_407"/>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g7f5bfebe74_0_407"/>
          <p:cNvPicPr preferRelativeResize="0"/>
          <p:nvPr/>
        </p:nvPicPr>
        <p:blipFill rotWithShape="1">
          <a:blip r:embed="rId3">
            <a:alphaModFix/>
          </a:blip>
          <a:srcRect b="686" l="4047" r="51818" t="80664"/>
          <a:stretch/>
        </p:blipFill>
        <p:spPr>
          <a:xfrm>
            <a:off x="685800" y="3670250"/>
            <a:ext cx="11366477" cy="2043199"/>
          </a:xfrm>
          <a:prstGeom prst="rect">
            <a:avLst/>
          </a:prstGeom>
          <a:noFill/>
          <a:ln>
            <a:noFill/>
          </a:ln>
        </p:spPr>
      </p:pic>
      <p:pic>
        <p:nvPicPr>
          <p:cNvPr id="1101" name="Google Shape;1101;g7f5bfebe74_0_407"/>
          <p:cNvPicPr preferRelativeResize="0"/>
          <p:nvPr/>
        </p:nvPicPr>
        <p:blipFill rotWithShape="1">
          <a:blip r:embed="rId3">
            <a:alphaModFix/>
          </a:blip>
          <a:srcRect b="2467" l="49139" r="16985" t="78883"/>
          <a:stretch/>
        </p:blipFill>
        <p:spPr>
          <a:xfrm>
            <a:off x="1789475" y="1154050"/>
            <a:ext cx="8724321" cy="20431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g703e63524f_1_101"/>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Pauze </a:t>
            </a:r>
            <a:r>
              <a:rPr b="1" lang="nl-BE" u="sng">
                <a:solidFill>
                  <a:schemeClr val="hlink"/>
                </a:solidFill>
                <a:hlinkClick r:id="rId3"/>
              </a:rPr>
              <a:t>(15’)</a:t>
            </a:r>
            <a:endParaRPr b="1">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g71eeb774cb_0_296"/>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Datavoorbeelden: deel 2</a:t>
            </a:r>
            <a:endParaRPr b="1">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g71eeb774cb_0_332"/>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8" name="Google Shape;1118;g71eeb774cb_0_332"/>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Datavoorbeeld 2: onroerend erfgoed</a:t>
            </a:r>
            <a:endParaRPr b="1" i="0" sz="4000" u="none" cap="none" strike="noStrike">
              <a:solidFill>
                <a:schemeClr val="dk1"/>
              </a:solidFill>
              <a:latin typeface="Arial"/>
              <a:ea typeface="Arial"/>
              <a:cs typeface="Arial"/>
              <a:sym typeface="Arial"/>
            </a:endParaRPr>
          </a:p>
        </p:txBody>
      </p:sp>
      <p:sp>
        <p:nvSpPr>
          <p:cNvPr id="1119" name="Google Shape;1119;g71eeb774cb_0_332"/>
          <p:cNvSpPr txBox="1"/>
          <p:nvPr/>
        </p:nvSpPr>
        <p:spPr>
          <a:xfrm>
            <a:off x="5026050" y="19143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1120" name="Google Shape;1120;g71eeb774cb_0_332"/>
          <p:cNvSpPr txBox="1"/>
          <p:nvPr/>
        </p:nvSpPr>
        <p:spPr>
          <a:xfrm>
            <a:off x="4840500" y="50282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1121" name="Google Shape;1121;g71eeb774cb_0_332"/>
          <p:cNvSpPr txBox="1"/>
          <p:nvPr/>
        </p:nvSpPr>
        <p:spPr>
          <a:xfrm>
            <a:off x="2089800" y="5028200"/>
            <a:ext cx="21168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Erfgoed</a:t>
            </a:r>
            <a:endParaRPr b="1" sz="1800">
              <a:solidFill>
                <a:schemeClr val="lt1"/>
              </a:solidFill>
              <a:latin typeface="Calibri"/>
              <a:ea typeface="Calibri"/>
              <a:cs typeface="Calibri"/>
              <a:sym typeface="Calibri"/>
            </a:endParaRPr>
          </a:p>
        </p:txBody>
      </p:sp>
      <p:sp>
        <p:nvSpPr>
          <p:cNvPr id="1122" name="Google Shape;1122;g71eeb774cb_0_332"/>
          <p:cNvSpPr txBox="1"/>
          <p:nvPr/>
        </p:nvSpPr>
        <p:spPr>
          <a:xfrm>
            <a:off x="7506900" y="3520613"/>
            <a:ext cx="25953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Immaterieel </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Erfgoed</a:t>
            </a:r>
            <a:endParaRPr b="1" sz="1800">
              <a:solidFill>
                <a:schemeClr val="lt1"/>
              </a:solidFill>
              <a:latin typeface="Calibri"/>
              <a:ea typeface="Calibri"/>
              <a:cs typeface="Calibri"/>
              <a:sym typeface="Calibri"/>
            </a:endParaRPr>
          </a:p>
        </p:txBody>
      </p:sp>
      <p:cxnSp>
        <p:nvCxnSpPr>
          <p:cNvPr id="1123" name="Google Shape;1123;g71eeb774cb_0_332"/>
          <p:cNvCxnSpPr>
            <a:stCxn id="1124" idx="0"/>
            <a:endCxn id="1119" idx="1"/>
          </p:cNvCxnSpPr>
          <p:nvPr/>
        </p:nvCxnSpPr>
        <p:spPr>
          <a:xfrm rot="-5400000">
            <a:off x="4144350" y="2638925"/>
            <a:ext cx="1260900" cy="502500"/>
          </a:xfrm>
          <a:prstGeom prst="bentConnector2">
            <a:avLst/>
          </a:prstGeom>
          <a:noFill/>
          <a:ln cap="flat" cmpd="sng" w="19050">
            <a:solidFill>
              <a:srgbClr val="434343"/>
            </a:solidFill>
            <a:prstDash val="solid"/>
            <a:round/>
            <a:headEnd len="sm" w="sm" type="none"/>
            <a:tailEnd len="sm" w="sm" type="none"/>
          </a:ln>
        </p:spPr>
      </p:cxnSp>
      <p:cxnSp>
        <p:nvCxnSpPr>
          <p:cNvPr id="1125" name="Google Shape;1125;g71eeb774cb_0_332"/>
          <p:cNvCxnSpPr>
            <a:stCxn id="1119" idx="3"/>
            <a:endCxn id="1122" idx="0"/>
          </p:cNvCxnSpPr>
          <p:nvPr/>
        </p:nvCxnSpPr>
        <p:spPr>
          <a:xfrm>
            <a:off x="7621350" y="2259800"/>
            <a:ext cx="1183200" cy="1260900"/>
          </a:xfrm>
          <a:prstGeom prst="bentConnector2">
            <a:avLst/>
          </a:prstGeom>
          <a:noFill/>
          <a:ln cap="flat" cmpd="sng" w="19050">
            <a:solidFill>
              <a:srgbClr val="B7B7B7"/>
            </a:solidFill>
            <a:prstDash val="solid"/>
            <a:round/>
            <a:headEnd len="sm" w="sm" type="none"/>
            <a:tailEnd len="sm" w="sm" type="none"/>
          </a:ln>
        </p:spPr>
      </p:cxnSp>
      <p:sp>
        <p:nvSpPr>
          <p:cNvPr id="1124" name="Google Shape;1124;g71eeb774cb_0_332"/>
          <p:cNvSpPr txBox="1"/>
          <p:nvPr/>
        </p:nvSpPr>
        <p:spPr>
          <a:xfrm>
            <a:off x="2089800" y="3520625"/>
            <a:ext cx="4867500" cy="6909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i="0" sz="1800" u="none" cap="none" strike="noStrike">
              <a:solidFill>
                <a:schemeClr val="lt1"/>
              </a:solidFill>
              <a:latin typeface="Calibri"/>
              <a:ea typeface="Calibri"/>
              <a:cs typeface="Calibri"/>
              <a:sym typeface="Calibri"/>
            </a:endParaRPr>
          </a:p>
        </p:txBody>
      </p:sp>
      <p:cxnSp>
        <p:nvCxnSpPr>
          <p:cNvPr id="1126" name="Google Shape;1126;g71eeb774cb_0_332"/>
          <p:cNvCxnSpPr>
            <a:stCxn id="1121" idx="0"/>
            <a:endCxn id="1124" idx="2"/>
          </p:cNvCxnSpPr>
          <p:nvPr/>
        </p:nvCxnSpPr>
        <p:spPr>
          <a:xfrm flipH="1" rot="10800000">
            <a:off x="3148200" y="4211600"/>
            <a:ext cx="1375500" cy="816600"/>
          </a:xfrm>
          <a:prstGeom prst="straightConnector1">
            <a:avLst/>
          </a:prstGeom>
          <a:noFill/>
          <a:ln cap="flat" cmpd="sng" w="19050">
            <a:solidFill>
              <a:srgbClr val="B7B7B7"/>
            </a:solidFill>
            <a:prstDash val="solid"/>
            <a:round/>
            <a:headEnd len="sm" w="sm" type="none"/>
            <a:tailEnd len="sm" w="sm" type="none"/>
          </a:ln>
        </p:spPr>
      </p:cxnSp>
      <p:cxnSp>
        <p:nvCxnSpPr>
          <p:cNvPr id="1127" name="Google Shape;1127;g71eeb774cb_0_332"/>
          <p:cNvCxnSpPr>
            <a:stCxn id="1120" idx="0"/>
            <a:endCxn id="1124" idx="2"/>
          </p:cNvCxnSpPr>
          <p:nvPr/>
        </p:nvCxnSpPr>
        <p:spPr>
          <a:xfrm rot="10800000">
            <a:off x="4523700" y="4211600"/>
            <a:ext cx="1375200" cy="816600"/>
          </a:xfrm>
          <a:prstGeom prst="straightConnector1">
            <a:avLst/>
          </a:prstGeom>
          <a:noFill/>
          <a:ln cap="flat" cmpd="sng" w="19050">
            <a:solidFill>
              <a:srgbClr val="434343"/>
            </a:solidFill>
            <a:prstDash val="solid"/>
            <a:round/>
            <a:headEnd len="sm" w="sm" type="none"/>
            <a:tailEnd len="sm" w="sm" type="none"/>
          </a:ln>
        </p:spPr>
      </p:cxnSp>
      <p:grpSp>
        <p:nvGrpSpPr>
          <p:cNvPr id="1128" name="Google Shape;1128;g71eeb774cb_0_332"/>
          <p:cNvGrpSpPr/>
          <p:nvPr/>
        </p:nvGrpSpPr>
        <p:grpSpPr>
          <a:xfrm>
            <a:off x="4998479" y="5137052"/>
            <a:ext cx="475492" cy="473186"/>
            <a:chOff x="-1485659" y="6640898"/>
            <a:chExt cx="419453" cy="426447"/>
          </a:xfrm>
        </p:grpSpPr>
        <p:sp>
          <p:nvSpPr>
            <p:cNvPr id="1129" name="Google Shape;1129;g71eeb774cb_0_332"/>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0" name="Google Shape;1130;g71eeb774cb_0_332"/>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1" name="Google Shape;1131;g71eeb774cb_0_332"/>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2" name="Google Shape;1132;g71eeb774cb_0_332"/>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3" name="Google Shape;1133;g71eeb774cb_0_332"/>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4" name="Google Shape;1134;g71eeb774cb_0_332"/>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135" name="Google Shape;1135;g71eeb774cb_0_332"/>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1136" name="Google Shape;1136;g71eeb774cb_0_332"/>
          <p:cNvGrpSpPr/>
          <p:nvPr/>
        </p:nvGrpSpPr>
        <p:grpSpPr>
          <a:xfrm>
            <a:off x="2230439" y="5136890"/>
            <a:ext cx="473512" cy="473512"/>
            <a:chOff x="3124200" y="2135188"/>
            <a:chExt cx="215900" cy="215900"/>
          </a:xfrm>
        </p:grpSpPr>
        <p:sp>
          <p:nvSpPr>
            <p:cNvPr id="1137" name="Google Shape;1137;g71eeb774cb_0_332"/>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138" name="Google Shape;1138;g71eeb774cb_0_332"/>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139" name="Google Shape;1139;g71eeb774cb_0_332"/>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140" name="Google Shape;1140;g71eeb774cb_0_332"/>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141" name="Google Shape;1141;g71eeb774cb_0_332"/>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1142" name="Google Shape;1142;g71eeb774cb_0_332"/>
          <p:cNvGrpSpPr/>
          <p:nvPr/>
        </p:nvGrpSpPr>
        <p:grpSpPr>
          <a:xfrm>
            <a:off x="7674373" y="3629400"/>
            <a:ext cx="473329" cy="473329"/>
            <a:chOff x="3298" y="971"/>
            <a:chExt cx="298" cy="298"/>
          </a:xfrm>
        </p:grpSpPr>
        <p:sp>
          <p:nvSpPr>
            <p:cNvPr id="1143" name="Google Shape;1143;g71eeb774cb_0_332"/>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4" name="Google Shape;1144;g71eeb774cb_0_332"/>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g7f5bfebe74_0_67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7f5bfebe74_0_67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7f5bfebe74_0_67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7f5bfebe74_0_67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7f5bfebe74_0_67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7f5bfebe74_0_67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7f5bfebe74_0_67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7f5bfebe74_0_67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g7f5bfebe74_0_67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7f5bfebe74_0_67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7f5bfebe74_0_675"/>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wil de Woning Van Wassenhove inventariseren.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160" name="Google Shape;1160;g7f5bfebe74_0_675"/>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7f5bfebe74_0_675"/>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7f5bfebe74_0_675"/>
          <p:cNvSpPr/>
          <p:nvPr/>
        </p:nvSpPr>
        <p:spPr>
          <a:xfrm>
            <a:off x="3340475" y="4025326"/>
            <a:ext cx="3793200" cy="262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7f5bfebe74_0_675"/>
          <p:cNvSpPr/>
          <p:nvPr/>
        </p:nvSpPr>
        <p:spPr>
          <a:xfrm>
            <a:off x="6892825" y="2376924"/>
            <a:ext cx="3793200" cy="42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7f5bfebe74_0_675"/>
          <p:cNvSpPr/>
          <p:nvPr/>
        </p:nvSpPr>
        <p:spPr>
          <a:xfrm>
            <a:off x="2134000" y="823350"/>
            <a:ext cx="4084500" cy="251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5" name="Google Shape;1165;g7f5bfebe74_0_675"/>
          <p:cNvPicPr preferRelativeResize="0"/>
          <p:nvPr/>
        </p:nvPicPr>
        <p:blipFill>
          <a:blip r:embed="rId3">
            <a:alphaModFix/>
          </a:blip>
          <a:stretch>
            <a:fillRect/>
          </a:stretch>
        </p:blipFill>
        <p:spPr>
          <a:xfrm>
            <a:off x="925512" y="1197599"/>
            <a:ext cx="10112375" cy="54545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g71eeb774cb_0_797"/>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71eeb774cb_0_797"/>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71eeb774cb_0_797"/>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71eeb774cb_0_797"/>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g71eeb774cb_0_797"/>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71eeb774cb_0_797"/>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71eeb774cb_0_797"/>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71eeb774cb_0_797"/>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71eeb774cb_0_797"/>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71eeb774cb_0_797"/>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71eeb774cb_0_797"/>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wil de Woning Van Wassenhove inventariseren.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181" name="Google Shape;1181;g71eeb774cb_0_797"/>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g71eeb774cb_0_797"/>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183" name="Google Shape;1183;g71eeb774cb_0_797"/>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71eeb774cb_0_797"/>
          <p:cNvSpPr/>
          <p:nvPr/>
        </p:nvSpPr>
        <p:spPr>
          <a:xfrm>
            <a:off x="3340475" y="4025326"/>
            <a:ext cx="3793200" cy="262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71eeb774cb_0_797"/>
          <p:cNvSpPr/>
          <p:nvPr/>
        </p:nvSpPr>
        <p:spPr>
          <a:xfrm>
            <a:off x="6892825" y="2376924"/>
            <a:ext cx="3793200" cy="42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71eeb774cb_0_797"/>
          <p:cNvSpPr/>
          <p:nvPr/>
        </p:nvSpPr>
        <p:spPr>
          <a:xfrm>
            <a:off x="2134000" y="823350"/>
            <a:ext cx="4084500" cy="251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g71eeb774cb_0_915"/>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71eeb774cb_0_91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71eeb774cb_0_915"/>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71eeb774cb_0_915"/>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71eeb774cb_0_91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71eeb774cb_0_915"/>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71eeb774cb_0_915"/>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g71eeb774cb_0_915"/>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71eeb774cb_0_915"/>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71eeb774cb_0_91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71eeb774cb_0_915"/>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permanente locatie is in Sint-Martens-Latem.</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202" name="Google Shape;1202;g71eeb774cb_0_915"/>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3" name="Google Shape;1203;g71eeb774cb_0_915"/>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204" name="Google Shape;1204;g71eeb774cb_0_915"/>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71eeb774cb_0_915"/>
          <p:cNvSpPr/>
          <p:nvPr/>
        </p:nvSpPr>
        <p:spPr>
          <a:xfrm>
            <a:off x="3340475" y="4025326"/>
            <a:ext cx="3793200" cy="262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g71eeb774cb_0_915"/>
          <p:cNvSpPr/>
          <p:nvPr/>
        </p:nvSpPr>
        <p:spPr>
          <a:xfrm>
            <a:off x="6892825" y="2376924"/>
            <a:ext cx="3793200" cy="42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71eeb774cb_0_915"/>
          <p:cNvSpPr/>
          <p:nvPr/>
        </p:nvSpPr>
        <p:spPr>
          <a:xfrm>
            <a:off x="2134000" y="823350"/>
            <a:ext cx="4084500" cy="251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8" name="Google Shape;1208;g71eeb774cb_0_915"/>
          <p:cNvPicPr preferRelativeResize="0"/>
          <p:nvPr/>
        </p:nvPicPr>
        <p:blipFill rotWithShape="1">
          <a:blip r:embed="rId3">
            <a:alphaModFix/>
          </a:blip>
          <a:srcRect b="82367" l="74344" r="2051" t="4749"/>
          <a:stretch/>
        </p:blipFill>
        <p:spPr>
          <a:xfrm>
            <a:off x="6236525" y="4168975"/>
            <a:ext cx="2971200" cy="90444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g71eeb774cb_0_937"/>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g71eeb774cb_0_937"/>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71eeb774cb_0_937"/>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71eeb774cb_0_937"/>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g71eeb774cb_0_937"/>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71eeb774cb_0_937"/>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71eeb774cb_0_937"/>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71eeb774cb_0_937"/>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g71eeb774cb_0_937"/>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71eeb774cb_0_937"/>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71eeb774cb_0_937"/>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koppelt een foto aan de villa.</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224" name="Google Shape;1224;g71eeb774cb_0_937"/>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5" name="Google Shape;1225;g71eeb774cb_0_937"/>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226" name="Google Shape;1226;g71eeb774cb_0_937"/>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71eeb774cb_0_937"/>
          <p:cNvSpPr/>
          <p:nvPr/>
        </p:nvSpPr>
        <p:spPr>
          <a:xfrm>
            <a:off x="3340475" y="4025326"/>
            <a:ext cx="3793200" cy="262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71eeb774cb_0_937"/>
          <p:cNvSpPr/>
          <p:nvPr/>
        </p:nvSpPr>
        <p:spPr>
          <a:xfrm>
            <a:off x="6892825" y="2376924"/>
            <a:ext cx="3793200" cy="42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9" name="Google Shape;1229;g71eeb774cb_0_937"/>
          <p:cNvPicPr preferRelativeResize="0"/>
          <p:nvPr/>
        </p:nvPicPr>
        <p:blipFill rotWithShape="1">
          <a:blip r:embed="rId4">
            <a:alphaModFix/>
          </a:blip>
          <a:srcRect b="84613" l="692" r="60191" t="4686"/>
          <a:stretch/>
        </p:blipFill>
        <p:spPr>
          <a:xfrm>
            <a:off x="1515875" y="881463"/>
            <a:ext cx="4768701" cy="725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g71eeb774cb_0_959"/>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71eeb774cb_0_959"/>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71eeb774cb_0_959"/>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g71eeb774cb_0_959"/>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g71eeb774cb_0_959"/>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g71eeb774cb_0_959"/>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71eeb774cb_0_959"/>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71eeb774cb_0_959"/>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71eeb774cb_0_959"/>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71eeb774cb_0_959"/>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71eeb774cb_0_959"/>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nl-BE"/>
              <a:t>De villa is erkend als een beschermd monument.</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245" name="Google Shape;1245;g71eeb774cb_0_959"/>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6" name="Google Shape;1246;g71eeb774cb_0_959"/>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247" name="Google Shape;1247;g71eeb774cb_0_959"/>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71eeb774cb_0_959"/>
          <p:cNvSpPr/>
          <p:nvPr/>
        </p:nvSpPr>
        <p:spPr>
          <a:xfrm>
            <a:off x="3340475" y="4025326"/>
            <a:ext cx="3793200" cy="262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71eeb774cb_0_959"/>
          <p:cNvSpPr/>
          <p:nvPr/>
        </p:nvSpPr>
        <p:spPr>
          <a:xfrm>
            <a:off x="6892825" y="4610750"/>
            <a:ext cx="3793200" cy="197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g71eeb774cb_0_959"/>
          <p:cNvPicPr preferRelativeResize="0"/>
          <p:nvPr/>
        </p:nvPicPr>
        <p:blipFill rotWithShape="1">
          <a:blip r:embed="rId4">
            <a:alphaModFix/>
          </a:blip>
          <a:srcRect b="84613" l="692" r="60191" t="4686"/>
          <a:stretch/>
        </p:blipFill>
        <p:spPr>
          <a:xfrm>
            <a:off x="1515875" y="881463"/>
            <a:ext cx="4768701" cy="72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grpSp>
        <p:nvGrpSpPr>
          <p:cNvPr id="270" name="Google Shape;270;g7dd0ccb90a_0_838"/>
          <p:cNvGrpSpPr/>
          <p:nvPr/>
        </p:nvGrpSpPr>
        <p:grpSpPr>
          <a:xfrm>
            <a:off x="2624216" y="1215002"/>
            <a:ext cx="7096252" cy="4827077"/>
            <a:chOff x="1458459" y="999025"/>
            <a:chExt cx="6930610" cy="5357466"/>
          </a:xfrm>
        </p:grpSpPr>
        <p:grpSp>
          <p:nvGrpSpPr>
            <p:cNvPr id="271" name="Google Shape;271;g7dd0ccb90a_0_838"/>
            <p:cNvGrpSpPr/>
            <p:nvPr/>
          </p:nvGrpSpPr>
          <p:grpSpPr>
            <a:xfrm>
              <a:off x="1919797" y="1046475"/>
              <a:ext cx="5712549" cy="844800"/>
              <a:chOff x="1347216" y="1298723"/>
              <a:chExt cx="5712549" cy="844800"/>
            </a:xfrm>
          </p:grpSpPr>
          <p:sp>
            <p:nvSpPr>
              <p:cNvPr id="272" name="Google Shape;272;g7dd0ccb90a_0_838"/>
              <p:cNvSpPr/>
              <p:nvPr/>
            </p:nvSpPr>
            <p:spPr>
              <a:xfrm>
                <a:off x="1347216" y="1324172"/>
                <a:ext cx="5541300" cy="79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g7dd0ccb90a_0_838"/>
              <p:cNvSpPr txBox="1"/>
              <p:nvPr/>
            </p:nvSpPr>
            <p:spPr>
              <a:xfrm>
                <a:off x="1904565" y="1298723"/>
                <a:ext cx="5155200" cy="844800"/>
              </a:xfrm>
              <a:prstGeom prst="rect">
                <a:avLst/>
              </a:prstGeom>
              <a:noFill/>
              <a:ln>
                <a:noFill/>
              </a:ln>
            </p:spPr>
            <p:txBody>
              <a:bodyPr anchorCtr="0" anchor="t" bIns="91425" lIns="91425" spcFirstLastPara="1" rIns="91425" wrap="square" tIns="91425">
                <a:noAutofit/>
              </a:bodyPr>
              <a:lstStyle/>
              <a:p>
                <a:pPr indent="0" lvl="0" marL="25400" marR="0" rtl="0" algn="l">
                  <a:lnSpc>
                    <a:spcPct val="100000"/>
                  </a:lnSpc>
                  <a:spcBef>
                    <a:spcPts val="700"/>
                  </a:spcBef>
                  <a:spcAft>
                    <a:spcPts val="0"/>
                  </a:spcAft>
                  <a:buClr>
                    <a:srgbClr val="000000"/>
                  </a:buClr>
                  <a:buSzPts val="3200"/>
                  <a:buFont typeface="Arial"/>
                  <a:buNone/>
                </a:pPr>
                <a:r>
                  <a:rPr b="1" i="0" lang="nl-BE" sz="2400" u="none" cap="none" strike="noStrike">
                    <a:solidFill>
                      <a:srgbClr val="000000"/>
                    </a:solidFill>
                    <a:latin typeface="Arial"/>
                    <a:ea typeface="Arial"/>
                    <a:cs typeface="Arial"/>
                    <a:sym typeface="Arial"/>
                  </a:rPr>
                  <a:t>Semantische</a:t>
                </a:r>
                <a:r>
                  <a:rPr b="0" i="0" lang="nl-BE" sz="2400" u="none" cap="none" strike="noStrike">
                    <a:solidFill>
                      <a:srgbClr val="000000"/>
                    </a:solidFill>
                    <a:latin typeface="Arial"/>
                    <a:ea typeface="Arial"/>
                    <a:cs typeface="Arial"/>
                    <a:sym typeface="Arial"/>
                  </a:rPr>
                  <a:t> interoperabiliteit</a:t>
                </a:r>
                <a:endParaRPr b="0" i="0" sz="1400" u="none" cap="none" strike="noStrike">
                  <a:solidFill>
                    <a:srgbClr val="000000"/>
                  </a:solidFill>
                  <a:latin typeface="Arial"/>
                  <a:ea typeface="Arial"/>
                  <a:cs typeface="Arial"/>
                  <a:sym typeface="Arial"/>
                </a:endParaRPr>
              </a:p>
            </p:txBody>
          </p:sp>
        </p:grpSp>
        <p:grpSp>
          <p:nvGrpSpPr>
            <p:cNvPr id="274" name="Google Shape;274;g7dd0ccb90a_0_838"/>
            <p:cNvGrpSpPr/>
            <p:nvPr/>
          </p:nvGrpSpPr>
          <p:grpSpPr>
            <a:xfrm>
              <a:off x="1458459" y="999025"/>
              <a:ext cx="922591" cy="922591"/>
              <a:chOff x="5386104" y="4046311"/>
              <a:chExt cx="1511700" cy="1511700"/>
            </a:xfrm>
          </p:grpSpPr>
          <p:sp>
            <p:nvSpPr>
              <p:cNvPr id="275" name="Google Shape;275;g7dd0ccb90a_0_838"/>
              <p:cNvSpPr/>
              <p:nvPr/>
            </p:nvSpPr>
            <p:spPr>
              <a:xfrm>
                <a:off x="5386104" y="4046311"/>
                <a:ext cx="1511700" cy="1511700"/>
              </a:xfrm>
              <a:prstGeom prst="ellipse">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6" name="Google Shape;276;g7dd0ccb90a_0_838"/>
              <p:cNvPicPr preferRelativeResize="0"/>
              <p:nvPr/>
            </p:nvPicPr>
            <p:blipFill rotWithShape="1">
              <a:blip r:embed="rId3">
                <a:alphaModFix/>
              </a:blip>
              <a:srcRect b="0" l="0" r="0" t="0"/>
              <a:stretch/>
            </p:blipFill>
            <p:spPr>
              <a:xfrm>
                <a:off x="5666520" y="4326726"/>
                <a:ext cx="950976" cy="950976"/>
              </a:xfrm>
              <a:prstGeom prst="rect">
                <a:avLst/>
              </a:prstGeom>
              <a:noFill/>
              <a:ln>
                <a:noFill/>
              </a:ln>
            </p:spPr>
          </p:pic>
        </p:grpSp>
        <p:grpSp>
          <p:nvGrpSpPr>
            <p:cNvPr id="277" name="Google Shape;277;g7dd0ccb90a_0_838"/>
            <p:cNvGrpSpPr/>
            <p:nvPr/>
          </p:nvGrpSpPr>
          <p:grpSpPr>
            <a:xfrm>
              <a:off x="2381127" y="2145479"/>
              <a:ext cx="5712549" cy="844800"/>
              <a:chOff x="1347216" y="1298723"/>
              <a:chExt cx="5712549" cy="844800"/>
            </a:xfrm>
          </p:grpSpPr>
          <p:sp>
            <p:nvSpPr>
              <p:cNvPr id="278" name="Google Shape;278;g7dd0ccb90a_0_838"/>
              <p:cNvSpPr/>
              <p:nvPr/>
            </p:nvSpPr>
            <p:spPr>
              <a:xfrm>
                <a:off x="1347216" y="1324172"/>
                <a:ext cx="5541300" cy="79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7dd0ccb90a_0_838"/>
              <p:cNvSpPr txBox="1"/>
              <p:nvPr/>
            </p:nvSpPr>
            <p:spPr>
              <a:xfrm>
                <a:off x="1904565" y="1298723"/>
                <a:ext cx="5155200" cy="844800"/>
              </a:xfrm>
              <a:prstGeom prst="rect">
                <a:avLst/>
              </a:prstGeom>
              <a:noFill/>
              <a:ln>
                <a:noFill/>
              </a:ln>
            </p:spPr>
            <p:txBody>
              <a:bodyPr anchorCtr="0" anchor="t" bIns="91425" lIns="91425" spcFirstLastPara="1" rIns="91425" wrap="square" tIns="91425">
                <a:noAutofit/>
              </a:bodyPr>
              <a:lstStyle/>
              <a:p>
                <a:pPr indent="0" lvl="0" marL="25400" marR="0" rtl="0" algn="l">
                  <a:lnSpc>
                    <a:spcPct val="100000"/>
                  </a:lnSpc>
                  <a:spcBef>
                    <a:spcPts val="700"/>
                  </a:spcBef>
                  <a:spcAft>
                    <a:spcPts val="0"/>
                  </a:spcAft>
                  <a:buClr>
                    <a:srgbClr val="000000"/>
                  </a:buClr>
                  <a:buSzPts val="3200"/>
                  <a:buFont typeface="Arial"/>
                  <a:buNone/>
                </a:pPr>
                <a:r>
                  <a:rPr b="1" i="0" lang="nl-BE" sz="2400" u="none" cap="none" strike="noStrike">
                    <a:solidFill>
                      <a:srgbClr val="000000"/>
                    </a:solidFill>
                    <a:latin typeface="Arial"/>
                    <a:ea typeface="Arial"/>
                    <a:cs typeface="Arial"/>
                    <a:sym typeface="Arial"/>
                  </a:rPr>
                  <a:t>Technische</a:t>
                </a:r>
                <a:r>
                  <a:rPr b="0" i="0" lang="nl-BE" sz="2400" u="none" cap="none" strike="noStrike">
                    <a:solidFill>
                      <a:srgbClr val="000000"/>
                    </a:solidFill>
                    <a:latin typeface="Arial"/>
                    <a:ea typeface="Arial"/>
                    <a:cs typeface="Arial"/>
                    <a:sym typeface="Arial"/>
                  </a:rPr>
                  <a:t> interoperabiliteit</a:t>
                </a:r>
                <a:endParaRPr b="0" i="0" sz="1400" u="none" cap="none" strike="noStrike">
                  <a:solidFill>
                    <a:srgbClr val="000000"/>
                  </a:solidFill>
                  <a:latin typeface="Arial"/>
                  <a:ea typeface="Arial"/>
                  <a:cs typeface="Arial"/>
                  <a:sym typeface="Arial"/>
                </a:endParaRPr>
              </a:p>
            </p:txBody>
          </p:sp>
        </p:grpSp>
        <p:sp>
          <p:nvSpPr>
            <p:cNvPr id="280" name="Google Shape;280;g7dd0ccb90a_0_838"/>
            <p:cNvSpPr/>
            <p:nvPr/>
          </p:nvSpPr>
          <p:spPr>
            <a:xfrm>
              <a:off x="7466269" y="2106620"/>
              <a:ext cx="922800" cy="922800"/>
            </a:xfrm>
            <a:prstGeom prst="ellipse">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1" name="Google Shape;281;g7dd0ccb90a_0_838"/>
            <p:cNvPicPr preferRelativeResize="0"/>
            <p:nvPr/>
          </p:nvPicPr>
          <p:blipFill rotWithShape="1">
            <a:blip r:embed="rId4">
              <a:alphaModFix/>
            </a:blip>
            <a:srcRect b="0" l="0" r="0" t="0"/>
            <a:stretch/>
          </p:blipFill>
          <p:spPr>
            <a:xfrm>
              <a:off x="7672673" y="2313024"/>
              <a:ext cx="509849" cy="509849"/>
            </a:xfrm>
            <a:prstGeom prst="rect">
              <a:avLst/>
            </a:prstGeom>
            <a:noFill/>
            <a:ln>
              <a:noFill/>
            </a:ln>
          </p:spPr>
        </p:pic>
        <p:grpSp>
          <p:nvGrpSpPr>
            <p:cNvPr id="282" name="Google Shape;282;g7dd0ccb90a_0_838"/>
            <p:cNvGrpSpPr/>
            <p:nvPr/>
          </p:nvGrpSpPr>
          <p:grpSpPr>
            <a:xfrm>
              <a:off x="1919797" y="3283126"/>
              <a:ext cx="5712549" cy="844800"/>
              <a:chOff x="1347216" y="1298723"/>
              <a:chExt cx="5712549" cy="844800"/>
            </a:xfrm>
          </p:grpSpPr>
          <p:sp>
            <p:nvSpPr>
              <p:cNvPr id="283" name="Google Shape;283;g7dd0ccb90a_0_838"/>
              <p:cNvSpPr/>
              <p:nvPr/>
            </p:nvSpPr>
            <p:spPr>
              <a:xfrm>
                <a:off x="1347216" y="1324172"/>
                <a:ext cx="5541300" cy="79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g7dd0ccb90a_0_838"/>
              <p:cNvSpPr txBox="1"/>
              <p:nvPr/>
            </p:nvSpPr>
            <p:spPr>
              <a:xfrm>
                <a:off x="1904565" y="1298723"/>
                <a:ext cx="5155200" cy="844800"/>
              </a:xfrm>
              <a:prstGeom prst="rect">
                <a:avLst/>
              </a:prstGeom>
              <a:noFill/>
              <a:ln>
                <a:noFill/>
              </a:ln>
            </p:spPr>
            <p:txBody>
              <a:bodyPr anchorCtr="0" anchor="t" bIns="91425" lIns="91425" spcFirstLastPara="1" rIns="91425" wrap="square" tIns="91425">
                <a:noAutofit/>
              </a:bodyPr>
              <a:lstStyle/>
              <a:p>
                <a:pPr indent="0" lvl="0" marL="25400" marR="0" rtl="0" algn="l">
                  <a:lnSpc>
                    <a:spcPct val="100000"/>
                  </a:lnSpc>
                  <a:spcBef>
                    <a:spcPts val="700"/>
                  </a:spcBef>
                  <a:spcAft>
                    <a:spcPts val="0"/>
                  </a:spcAft>
                  <a:buClr>
                    <a:srgbClr val="000000"/>
                  </a:buClr>
                  <a:buSzPts val="3200"/>
                  <a:buFont typeface="Arial"/>
                  <a:buNone/>
                </a:pPr>
                <a:r>
                  <a:rPr b="1" i="0" lang="nl-BE" sz="2400" u="none" cap="none" strike="noStrike">
                    <a:solidFill>
                      <a:srgbClr val="000000"/>
                    </a:solidFill>
                    <a:latin typeface="Arial"/>
                    <a:ea typeface="Arial"/>
                    <a:cs typeface="Arial"/>
                    <a:sym typeface="Arial"/>
                  </a:rPr>
                  <a:t>Tools</a:t>
                </a:r>
                <a:endParaRPr b="0" i="0" sz="1400" u="none" cap="none" strike="noStrike">
                  <a:solidFill>
                    <a:srgbClr val="000000"/>
                  </a:solidFill>
                  <a:latin typeface="Arial"/>
                  <a:ea typeface="Arial"/>
                  <a:cs typeface="Arial"/>
                  <a:sym typeface="Arial"/>
                </a:endParaRPr>
              </a:p>
            </p:txBody>
          </p:sp>
        </p:grpSp>
        <p:sp>
          <p:nvSpPr>
            <p:cNvPr id="285" name="Google Shape;285;g7dd0ccb90a_0_838"/>
            <p:cNvSpPr/>
            <p:nvPr/>
          </p:nvSpPr>
          <p:spPr>
            <a:xfrm>
              <a:off x="1458468" y="3235683"/>
              <a:ext cx="922800" cy="922800"/>
            </a:xfrm>
            <a:prstGeom prst="ellipse">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6" name="Google Shape;286;g7dd0ccb90a_0_838"/>
            <p:cNvGrpSpPr/>
            <p:nvPr/>
          </p:nvGrpSpPr>
          <p:grpSpPr>
            <a:xfrm>
              <a:off x="2381127" y="4382130"/>
              <a:ext cx="5712549" cy="844800"/>
              <a:chOff x="1347216" y="1298723"/>
              <a:chExt cx="5712549" cy="844800"/>
            </a:xfrm>
          </p:grpSpPr>
          <p:sp>
            <p:nvSpPr>
              <p:cNvPr id="287" name="Google Shape;287;g7dd0ccb90a_0_838"/>
              <p:cNvSpPr/>
              <p:nvPr/>
            </p:nvSpPr>
            <p:spPr>
              <a:xfrm>
                <a:off x="1347216" y="1324172"/>
                <a:ext cx="5541300" cy="79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7dd0ccb90a_0_838"/>
              <p:cNvSpPr txBox="1"/>
              <p:nvPr/>
            </p:nvSpPr>
            <p:spPr>
              <a:xfrm>
                <a:off x="1904565" y="1298723"/>
                <a:ext cx="5155200" cy="844800"/>
              </a:xfrm>
              <a:prstGeom prst="rect">
                <a:avLst/>
              </a:prstGeom>
              <a:noFill/>
              <a:ln>
                <a:noFill/>
              </a:ln>
            </p:spPr>
            <p:txBody>
              <a:bodyPr anchorCtr="0" anchor="t" bIns="91425" lIns="91425" spcFirstLastPara="1" rIns="91425" wrap="square" tIns="91425">
                <a:noAutofit/>
              </a:bodyPr>
              <a:lstStyle/>
              <a:p>
                <a:pPr indent="0" lvl="0" marL="25400" marR="0" rtl="0" algn="l">
                  <a:lnSpc>
                    <a:spcPct val="100000"/>
                  </a:lnSpc>
                  <a:spcBef>
                    <a:spcPts val="700"/>
                  </a:spcBef>
                  <a:spcAft>
                    <a:spcPts val="0"/>
                  </a:spcAft>
                  <a:buClr>
                    <a:srgbClr val="000000"/>
                  </a:buClr>
                  <a:buSzPts val="3200"/>
                  <a:buFont typeface="Arial"/>
                  <a:buNone/>
                </a:pPr>
                <a:r>
                  <a:rPr b="1" i="0" lang="nl-BE" sz="2400" u="none" cap="none" strike="noStrike">
                    <a:solidFill>
                      <a:srgbClr val="000000"/>
                    </a:solidFill>
                    <a:latin typeface="Arial"/>
                    <a:ea typeface="Arial"/>
                    <a:cs typeface="Arial"/>
                    <a:sym typeface="Arial"/>
                  </a:rPr>
                  <a:t>Ondersteuning &amp; Governance</a:t>
                </a:r>
                <a:endParaRPr b="0" i="0" sz="2400" u="none" cap="none" strike="noStrike">
                  <a:solidFill>
                    <a:srgbClr val="000000"/>
                  </a:solidFill>
                  <a:latin typeface="Arial"/>
                  <a:ea typeface="Arial"/>
                  <a:cs typeface="Arial"/>
                  <a:sym typeface="Arial"/>
                </a:endParaRPr>
              </a:p>
            </p:txBody>
          </p:sp>
        </p:grpSp>
        <p:sp>
          <p:nvSpPr>
            <p:cNvPr id="289" name="Google Shape;289;g7dd0ccb90a_0_838"/>
            <p:cNvSpPr/>
            <p:nvPr/>
          </p:nvSpPr>
          <p:spPr>
            <a:xfrm>
              <a:off x="7466269" y="4343271"/>
              <a:ext cx="922800" cy="922800"/>
            </a:xfrm>
            <a:prstGeom prst="ellipse">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90" name="Google Shape;290;g7dd0ccb90a_0_838"/>
            <p:cNvGrpSpPr/>
            <p:nvPr/>
          </p:nvGrpSpPr>
          <p:grpSpPr>
            <a:xfrm>
              <a:off x="1960271" y="5481134"/>
              <a:ext cx="5712549" cy="844800"/>
              <a:chOff x="1347216" y="1298723"/>
              <a:chExt cx="5712549" cy="844800"/>
            </a:xfrm>
          </p:grpSpPr>
          <p:sp>
            <p:nvSpPr>
              <p:cNvPr id="291" name="Google Shape;291;g7dd0ccb90a_0_838"/>
              <p:cNvSpPr/>
              <p:nvPr/>
            </p:nvSpPr>
            <p:spPr>
              <a:xfrm>
                <a:off x="1347216" y="1324172"/>
                <a:ext cx="5541300" cy="797400"/>
              </a:xfrm>
              <a:prstGeom prst="roundRect">
                <a:avLst>
                  <a:gd fmla="val 16667" name="adj"/>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g7dd0ccb90a_0_838"/>
              <p:cNvSpPr txBox="1"/>
              <p:nvPr/>
            </p:nvSpPr>
            <p:spPr>
              <a:xfrm>
                <a:off x="1904565" y="1298723"/>
                <a:ext cx="5155200" cy="844800"/>
              </a:xfrm>
              <a:prstGeom prst="rect">
                <a:avLst/>
              </a:prstGeom>
              <a:noFill/>
              <a:ln>
                <a:noFill/>
              </a:ln>
            </p:spPr>
            <p:txBody>
              <a:bodyPr anchorCtr="0" anchor="t" bIns="91425" lIns="91425" spcFirstLastPara="1" rIns="91425" wrap="square" tIns="91425">
                <a:noAutofit/>
              </a:bodyPr>
              <a:lstStyle/>
              <a:p>
                <a:pPr indent="0" lvl="0" marL="25400" marR="0" rtl="0" algn="l">
                  <a:lnSpc>
                    <a:spcPct val="100000"/>
                  </a:lnSpc>
                  <a:spcBef>
                    <a:spcPts val="700"/>
                  </a:spcBef>
                  <a:spcAft>
                    <a:spcPts val="0"/>
                  </a:spcAft>
                  <a:buClr>
                    <a:srgbClr val="000000"/>
                  </a:buClr>
                  <a:buSzPts val="3200"/>
                  <a:buFont typeface="Arial"/>
                  <a:buNone/>
                </a:pPr>
                <a:r>
                  <a:rPr b="1" i="0" lang="nl-BE" sz="2400" u="none" cap="none" strike="noStrike">
                    <a:solidFill>
                      <a:srgbClr val="000000"/>
                    </a:solidFill>
                    <a:latin typeface="Arial"/>
                    <a:ea typeface="Arial"/>
                    <a:cs typeface="Arial"/>
                    <a:sym typeface="Arial"/>
                  </a:rPr>
                  <a:t>Use cases</a:t>
                </a:r>
                <a:endParaRPr b="0" i="0" sz="1400" u="none" cap="none" strike="noStrike">
                  <a:solidFill>
                    <a:srgbClr val="000000"/>
                  </a:solidFill>
                  <a:latin typeface="Arial"/>
                  <a:ea typeface="Arial"/>
                  <a:cs typeface="Arial"/>
                  <a:sym typeface="Arial"/>
                </a:endParaRPr>
              </a:p>
            </p:txBody>
          </p:sp>
        </p:grpSp>
        <p:sp>
          <p:nvSpPr>
            <p:cNvPr id="293" name="Google Shape;293;g7dd0ccb90a_0_838"/>
            <p:cNvSpPr/>
            <p:nvPr/>
          </p:nvSpPr>
          <p:spPr>
            <a:xfrm>
              <a:off x="1498942" y="5433691"/>
              <a:ext cx="922800" cy="922800"/>
            </a:xfrm>
            <a:prstGeom prst="ellipse">
              <a:avLst/>
            </a:prstGeom>
            <a:solidFill>
              <a:schemeClr val="lt1"/>
            </a:solid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4" name="Google Shape;294;g7dd0ccb90a_0_838"/>
            <p:cNvPicPr preferRelativeResize="0"/>
            <p:nvPr/>
          </p:nvPicPr>
          <p:blipFill rotWithShape="1">
            <a:blip r:embed="rId5">
              <a:alphaModFix/>
            </a:blip>
            <a:srcRect b="0" l="0" r="0" t="0"/>
            <a:stretch/>
          </p:blipFill>
          <p:spPr>
            <a:xfrm>
              <a:off x="1631703" y="3415404"/>
              <a:ext cx="580382" cy="580382"/>
            </a:xfrm>
            <a:prstGeom prst="rect">
              <a:avLst/>
            </a:prstGeom>
            <a:noFill/>
            <a:ln>
              <a:noFill/>
            </a:ln>
          </p:spPr>
        </p:pic>
        <p:pic>
          <p:nvPicPr>
            <p:cNvPr id="295" name="Google Shape;295;g7dd0ccb90a_0_838"/>
            <p:cNvPicPr preferRelativeResize="0"/>
            <p:nvPr/>
          </p:nvPicPr>
          <p:blipFill rotWithShape="1">
            <a:blip r:embed="rId6">
              <a:alphaModFix/>
            </a:blip>
            <a:srcRect b="0" l="0" r="0" t="0"/>
            <a:stretch/>
          </p:blipFill>
          <p:spPr>
            <a:xfrm>
              <a:off x="7644864" y="4468760"/>
              <a:ext cx="567040" cy="567040"/>
            </a:xfrm>
            <a:prstGeom prst="rect">
              <a:avLst/>
            </a:prstGeom>
            <a:noFill/>
            <a:ln>
              <a:noFill/>
            </a:ln>
          </p:spPr>
        </p:pic>
        <p:pic>
          <p:nvPicPr>
            <p:cNvPr id="296" name="Google Shape;296;g7dd0ccb90a_0_838"/>
            <p:cNvPicPr preferRelativeResize="0"/>
            <p:nvPr/>
          </p:nvPicPr>
          <p:blipFill rotWithShape="1">
            <a:blip r:embed="rId7">
              <a:alphaModFix/>
            </a:blip>
            <a:srcRect b="0" l="0" r="0" t="0"/>
            <a:stretch/>
          </p:blipFill>
          <p:spPr>
            <a:xfrm>
              <a:off x="1669651" y="5638800"/>
              <a:ext cx="500291" cy="500291"/>
            </a:xfrm>
            <a:prstGeom prst="rect">
              <a:avLst/>
            </a:prstGeom>
            <a:noFill/>
            <a:ln>
              <a:noFill/>
            </a:ln>
          </p:spPr>
        </p:pic>
      </p:grpSp>
      <p:sp>
        <p:nvSpPr>
          <p:cNvPr id="297" name="Google Shape;297;g7dd0ccb90a_0_838"/>
          <p:cNvSpPr/>
          <p:nvPr/>
        </p:nvSpPr>
        <p:spPr>
          <a:xfrm>
            <a:off x="1697278" y="300626"/>
            <a:ext cx="9006300" cy="6162900"/>
          </a:xfrm>
          <a:prstGeom prst="rect">
            <a:avLst/>
          </a:prstGeom>
          <a:noFill/>
          <a:ln cap="sq" cmpd="sng" w="114300">
            <a:solidFill>
              <a:srgbClr val="D8D8D8"/>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g7dd0ccb90a_0_838"/>
          <p:cNvSpPr/>
          <p:nvPr/>
        </p:nvSpPr>
        <p:spPr>
          <a:xfrm>
            <a:off x="1753644" y="356993"/>
            <a:ext cx="8893500" cy="503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nl-BE" sz="3600" u="none" cap="none" strike="noStrike">
                <a:solidFill>
                  <a:schemeClr val="accent4"/>
                </a:solidFill>
                <a:latin typeface="Calibri"/>
                <a:ea typeface="Calibri"/>
                <a:cs typeface="Calibri"/>
                <a:sym typeface="Calibri"/>
              </a:rPr>
              <a:t>OSLO</a:t>
            </a:r>
            <a:endParaRPr b="1" i="0" sz="3600" u="none" cap="none" strike="noStrike">
              <a:solidFill>
                <a:schemeClr val="accent4"/>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g71eeb774cb_0_979"/>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71eeb774cb_0_979"/>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71eeb774cb_0_979"/>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71eeb774cb_0_979"/>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71eeb774cb_0_979"/>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71eeb774cb_0_979"/>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g71eeb774cb_0_979"/>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71eeb774cb_0_979"/>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g71eeb774cb_0_979"/>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g71eeb774cb_0_979"/>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g71eeb774cb_0_979"/>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nl-BE"/>
              <a:t>De villa is gebouwd van 1970 t.e.m. 1974.</a:t>
            </a:r>
            <a:endParaRPr b="1"/>
          </a:p>
          <a:p>
            <a:pPr indent="0" lvl="0" marL="0" rtl="0" algn="l">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266" name="Google Shape;1266;g71eeb774cb_0_979"/>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g71eeb774cb_0_979"/>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268" name="Google Shape;1268;g71eeb774cb_0_979"/>
          <p:cNvSpPr/>
          <p:nvPr/>
        </p:nvSpPr>
        <p:spPr>
          <a:xfrm>
            <a:off x="1289525" y="3072940"/>
            <a:ext cx="3793200" cy="35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71eeb774cb_0_979"/>
          <p:cNvSpPr/>
          <p:nvPr/>
        </p:nvSpPr>
        <p:spPr>
          <a:xfrm>
            <a:off x="6892825" y="4610750"/>
            <a:ext cx="3793200" cy="197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71eeb774cb_0_979"/>
          <p:cNvSpPr/>
          <p:nvPr/>
        </p:nvSpPr>
        <p:spPr>
          <a:xfrm>
            <a:off x="1538800" y="4354647"/>
            <a:ext cx="3793200" cy="240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1" name="Google Shape;1271;g71eeb774cb_0_979"/>
          <p:cNvPicPr preferRelativeResize="0"/>
          <p:nvPr/>
        </p:nvPicPr>
        <p:blipFill rotWithShape="1">
          <a:blip r:embed="rId3">
            <a:alphaModFix/>
          </a:blip>
          <a:srcRect b="3024" l="81559" r="5340" t="85248"/>
          <a:stretch/>
        </p:blipFill>
        <p:spPr>
          <a:xfrm>
            <a:off x="6892825" y="5718475"/>
            <a:ext cx="1319301" cy="658674"/>
          </a:xfrm>
          <a:prstGeom prst="rect">
            <a:avLst/>
          </a:prstGeom>
          <a:noFill/>
          <a:ln>
            <a:noFill/>
          </a:ln>
        </p:spPr>
      </p:pic>
      <p:pic>
        <p:nvPicPr>
          <p:cNvPr id="1272" name="Google Shape;1272;g71eeb774cb_0_979"/>
          <p:cNvPicPr preferRelativeResize="0"/>
          <p:nvPr/>
        </p:nvPicPr>
        <p:blipFill rotWithShape="1">
          <a:blip r:embed="rId4">
            <a:alphaModFix/>
          </a:blip>
          <a:srcRect b="84613" l="692" r="60191" t="4686"/>
          <a:stretch/>
        </p:blipFill>
        <p:spPr>
          <a:xfrm>
            <a:off x="1515875" y="881463"/>
            <a:ext cx="4768701" cy="725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g71eeb774cb_0_884"/>
          <p:cNvSpPr/>
          <p:nvPr/>
        </p:nvSpPr>
        <p:spPr>
          <a:xfrm>
            <a:off x="3148100" y="2889700"/>
            <a:ext cx="5321100" cy="105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71eeb774cb_0_884"/>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71eeb774cb_0_884"/>
          <p:cNvSpPr/>
          <p:nvPr/>
        </p:nvSpPr>
        <p:spPr>
          <a:xfrm>
            <a:off x="8579150" y="3300475"/>
            <a:ext cx="3141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71eeb774cb_0_884"/>
          <p:cNvSpPr/>
          <p:nvPr/>
        </p:nvSpPr>
        <p:spPr>
          <a:xfrm>
            <a:off x="9015725" y="33892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g71eeb774cb_0_884"/>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71eeb774cb_0_884"/>
          <p:cNvSpPr/>
          <p:nvPr/>
        </p:nvSpPr>
        <p:spPr>
          <a:xfrm>
            <a:off x="9778700" y="3478075"/>
            <a:ext cx="2424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71eeb774cb_0_884"/>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71eeb774cb_0_884"/>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71eeb774cb_0_884"/>
          <p:cNvSpPr/>
          <p:nvPr/>
        </p:nvSpPr>
        <p:spPr>
          <a:xfrm>
            <a:off x="9207725"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71eeb774cb_0_884"/>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71eeb774cb_0_884"/>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 villa werd ontworpen door Juliaan Lampens.</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sp>
        <p:nvSpPr>
          <p:cNvPr id="1288" name="Google Shape;1288;g71eeb774cb_0_884"/>
          <p:cNvSpPr/>
          <p:nvPr/>
        </p:nvSpPr>
        <p:spPr>
          <a:xfrm>
            <a:off x="640525" y="5169013"/>
            <a:ext cx="3793200" cy="159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9" name="Google Shape;1289;g71eeb774cb_0_884"/>
          <p:cNvPicPr preferRelativeResize="0"/>
          <p:nvPr/>
        </p:nvPicPr>
        <p:blipFill rotWithShape="1">
          <a:blip r:embed="rId3">
            <a:alphaModFix/>
          </a:blip>
          <a:srcRect b="2123" l="1897" r="25968" t="4749"/>
          <a:stretch/>
        </p:blipFill>
        <p:spPr>
          <a:xfrm>
            <a:off x="2133988" y="881475"/>
            <a:ext cx="7924025" cy="5705300"/>
          </a:xfrm>
          <a:prstGeom prst="rect">
            <a:avLst/>
          </a:prstGeom>
          <a:noFill/>
          <a:ln>
            <a:noFill/>
          </a:ln>
        </p:spPr>
      </p:pic>
      <p:sp>
        <p:nvSpPr>
          <p:cNvPr id="1290" name="Google Shape;1290;g71eeb774cb_0_884"/>
          <p:cNvSpPr/>
          <p:nvPr/>
        </p:nvSpPr>
        <p:spPr>
          <a:xfrm>
            <a:off x="6892825" y="4610750"/>
            <a:ext cx="3793200" cy="197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g71eeb774cb_0_884"/>
          <p:cNvPicPr preferRelativeResize="0"/>
          <p:nvPr/>
        </p:nvPicPr>
        <p:blipFill rotWithShape="1">
          <a:blip r:embed="rId3">
            <a:alphaModFix/>
          </a:blip>
          <a:srcRect b="56141" l="78886" r="5532" t="32131"/>
          <a:stretch/>
        </p:blipFill>
        <p:spPr>
          <a:xfrm>
            <a:off x="561775" y="5993225"/>
            <a:ext cx="1569201" cy="658674"/>
          </a:xfrm>
          <a:prstGeom prst="rect">
            <a:avLst/>
          </a:prstGeom>
          <a:noFill/>
          <a:ln>
            <a:noFill/>
          </a:ln>
        </p:spPr>
      </p:pic>
      <p:pic>
        <p:nvPicPr>
          <p:cNvPr id="1292" name="Google Shape;1292;g71eeb774cb_0_884"/>
          <p:cNvPicPr preferRelativeResize="0"/>
          <p:nvPr/>
        </p:nvPicPr>
        <p:blipFill rotWithShape="1">
          <a:blip r:embed="rId3">
            <a:alphaModFix/>
          </a:blip>
          <a:srcRect b="29584" l="78790" r="5629" t="58688"/>
          <a:stretch/>
        </p:blipFill>
        <p:spPr>
          <a:xfrm>
            <a:off x="561775" y="5334550"/>
            <a:ext cx="1569201" cy="658674"/>
          </a:xfrm>
          <a:prstGeom prst="rect">
            <a:avLst/>
          </a:prstGeom>
          <a:noFill/>
          <a:ln>
            <a:noFill/>
          </a:ln>
        </p:spPr>
      </p:pic>
      <p:pic>
        <p:nvPicPr>
          <p:cNvPr id="1293" name="Google Shape;1293;g71eeb774cb_0_884"/>
          <p:cNvPicPr preferRelativeResize="0"/>
          <p:nvPr/>
        </p:nvPicPr>
        <p:blipFill rotWithShape="1">
          <a:blip r:embed="rId3">
            <a:alphaModFix/>
          </a:blip>
          <a:srcRect b="3024" l="81559" r="5340" t="85248"/>
          <a:stretch/>
        </p:blipFill>
        <p:spPr>
          <a:xfrm>
            <a:off x="6892825" y="5718475"/>
            <a:ext cx="1319301" cy="658674"/>
          </a:xfrm>
          <a:prstGeom prst="rect">
            <a:avLst/>
          </a:prstGeom>
          <a:noFill/>
          <a:ln>
            <a:noFill/>
          </a:ln>
        </p:spPr>
      </p:pic>
      <p:pic>
        <p:nvPicPr>
          <p:cNvPr id="1294" name="Google Shape;1294;g71eeb774cb_0_884"/>
          <p:cNvPicPr preferRelativeResize="0"/>
          <p:nvPr/>
        </p:nvPicPr>
        <p:blipFill rotWithShape="1">
          <a:blip r:embed="rId4">
            <a:alphaModFix/>
          </a:blip>
          <a:srcRect b="84613" l="692" r="60191" t="4686"/>
          <a:stretch/>
        </p:blipFill>
        <p:spPr>
          <a:xfrm>
            <a:off x="1515875" y="881463"/>
            <a:ext cx="4768701" cy="725475"/>
          </a:xfrm>
          <a:prstGeom prst="rect">
            <a:avLst/>
          </a:prstGeom>
          <a:noFill/>
          <a:ln>
            <a:noFill/>
          </a:ln>
        </p:spPr>
      </p:pic>
      <p:pic>
        <p:nvPicPr>
          <p:cNvPr id="1295" name="Google Shape;1295;g71eeb774cb_0_884"/>
          <p:cNvPicPr preferRelativeResize="0"/>
          <p:nvPr/>
        </p:nvPicPr>
        <p:blipFill rotWithShape="1">
          <a:blip r:embed="rId5">
            <a:alphaModFix/>
          </a:blip>
          <a:srcRect b="2632" l="2159" r="71755" t="44932"/>
          <a:stretch/>
        </p:blipFill>
        <p:spPr>
          <a:xfrm>
            <a:off x="2079600" y="3353575"/>
            <a:ext cx="2860114" cy="31975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g7f5bfebe74_0_519"/>
          <p:cNvSpPr txBox="1"/>
          <p:nvPr>
            <p:ph type="title"/>
          </p:nvPr>
        </p:nvSpPr>
        <p:spPr>
          <a:xfrm>
            <a:off x="838200" y="365125"/>
            <a:ext cx="10515600" cy="64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Sites</a:t>
            </a:r>
            <a:r>
              <a:rPr b="1" lang="nl-BE"/>
              <a:t> toevoegen?</a:t>
            </a:r>
            <a:endParaRPr b="1"/>
          </a:p>
        </p:txBody>
      </p:sp>
      <p:pic>
        <p:nvPicPr>
          <p:cNvPr id="1302" name="Google Shape;1302;g7f5bfebe74_0_519"/>
          <p:cNvPicPr preferRelativeResize="0"/>
          <p:nvPr/>
        </p:nvPicPr>
        <p:blipFill>
          <a:blip r:embed="rId3">
            <a:alphaModFix/>
          </a:blip>
          <a:stretch>
            <a:fillRect/>
          </a:stretch>
        </p:blipFill>
        <p:spPr>
          <a:xfrm>
            <a:off x="830650" y="1643450"/>
            <a:ext cx="11115675" cy="3286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07" name="Shape 1307"/>
        <p:cNvGrpSpPr/>
        <p:nvPr/>
      </p:nvGrpSpPr>
      <p:grpSpPr>
        <a:xfrm>
          <a:off x="0" y="0"/>
          <a:ext cx="0" cy="0"/>
          <a:chOff x="0" y="0"/>
          <a:chExt cx="0" cy="0"/>
        </a:xfrm>
      </p:grpSpPr>
      <p:sp>
        <p:nvSpPr>
          <p:cNvPr id="1308" name="Google Shape;1308;g71eeb774cb_0_791"/>
          <p:cNvSpPr txBox="1"/>
          <p:nvPr>
            <p:ph idx="1" type="body"/>
          </p:nvPr>
        </p:nvSpPr>
        <p:spPr>
          <a:xfrm>
            <a:off x="838201" y="1101215"/>
            <a:ext cx="10515600" cy="49923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000"/>
              </a:spcBef>
              <a:spcAft>
                <a:spcPts val="0"/>
              </a:spcAft>
              <a:buSzPts val="1600"/>
              <a:buChar char="&gt;"/>
            </a:pPr>
            <a:r>
              <a:rPr lang="nl-BE" sz="1600"/>
              <a:t>Men wil de Woning Van Wassenhove inventariseren.</a:t>
            </a:r>
            <a:endParaRPr sz="1600"/>
          </a:p>
          <a:p>
            <a:pPr indent="-330200" lvl="0" marL="457200" rtl="0" algn="l">
              <a:lnSpc>
                <a:spcPct val="100000"/>
              </a:lnSpc>
              <a:spcBef>
                <a:spcPts val="1000"/>
              </a:spcBef>
              <a:spcAft>
                <a:spcPts val="0"/>
              </a:spcAft>
              <a:buSzPts val="1600"/>
              <a:buChar char="&gt;"/>
            </a:pPr>
            <a:r>
              <a:rPr lang="nl-BE" sz="1600"/>
              <a:t>De permanente locatie is in Sint-Martens-Latem.</a:t>
            </a:r>
            <a:endParaRPr sz="1600"/>
          </a:p>
          <a:p>
            <a:pPr indent="-330200" lvl="0" marL="457200" rtl="0" algn="l">
              <a:lnSpc>
                <a:spcPct val="100000"/>
              </a:lnSpc>
              <a:spcBef>
                <a:spcPts val="1000"/>
              </a:spcBef>
              <a:spcAft>
                <a:spcPts val="0"/>
              </a:spcAft>
              <a:buSzPts val="1600"/>
              <a:buChar char="&gt;"/>
            </a:pPr>
            <a:r>
              <a:rPr lang="nl-BE" sz="1600"/>
              <a:t>Men koppelt een foto aan de villa.</a:t>
            </a:r>
            <a:endParaRPr sz="1600"/>
          </a:p>
          <a:p>
            <a:pPr indent="-330200" lvl="0" marL="457200" rtl="0" algn="l">
              <a:lnSpc>
                <a:spcPct val="100000"/>
              </a:lnSpc>
              <a:spcBef>
                <a:spcPts val="1000"/>
              </a:spcBef>
              <a:spcAft>
                <a:spcPts val="0"/>
              </a:spcAft>
              <a:buSzPts val="1600"/>
              <a:buChar char="&gt;"/>
            </a:pPr>
            <a:r>
              <a:rPr lang="nl-BE" sz="1600"/>
              <a:t>De villa is erkend als een beschermd monument.</a:t>
            </a:r>
            <a:endParaRPr sz="1600"/>
          </a:p>
          <a:p>
            <a:pPr indent="-330200" lvl="0" marL="457200" rtl="0" algn="l">
              <a:lnSpc>
                <a:spcPct val="100000"/>
              </a:lnSpc>
              <a:spcBef>
                <a:spcPts val="1000"/>
              </a:spcBef>
              <a:spcAft>
                <a:spcPts val="0"/>
              </a:spcAft>
              <a:buSzPts val="1600"/>
              <a:buChar char="&gt;"/>
            </a:pPr>
            <a:r>
              <a:rPr lang="nl-BE" sz="1600"/>
              <a:t>De villa is gebouwd van 1970 t.e.m. 1974.</a:t>
            </a:r>
            <a:endParaRPr sz="1600"/>
          </a:p>
          <a:p>
            <a:pPr indent="-330200" lvl="0" marL="457200" rtl="0" algn="l">
              <a:lnSpc>
                <a:spcPct val="100000"/>
              </a:lnSpc>
              <a:spcBef>
                <a:spcPts val="1000"/>
              </a:spcBef>
              <a:spcAft>
                <a:spcPts val="1000"/>
              </a:spcAft>
              <a:buSzPts val="1600"/>
              <a:buChar char="&gt;"/>
            </a:pPr>
            <a:r>
              <a:rPr lang="nl-BE" sz="1600"/>
              <a:t>De villa werd ontworpen door Juliaan Lampens.</a:t>
            </a:r>
            <a:endParaRPr sz="1600"/>
          </a:p>
        </p:txBody>
      </p:sp>
      <p:sp>
        <p:nvSpPr>
          <p:cNvPr id="1309" name="Google Shape;1309;g71eeb774cb_0_791"/>
          <p:cNvSpPr txBox="1"/>
          <p:nvPr>
            <p:ph type="title"/>
          </p:nvPr>
        </p:nvSpPr>
        <p:spPr>
          <a:xfrm>
            <a:off x="838200" y="365125"/>
            <a:ext cx="10515600" cy="64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Storyline</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g71eeb774cb_0_364"/>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6" name="Google Shape;1316;g71eeb774cb_0_364"/>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Datavoorbeeld 3: immaterieel erfgoed</a:t>
            </a:r>
            <a:endParaRPr b="1" i="0" sz="4000" u="none" cap="none" strike="noStrike">
              <a:solidFill>
                <a:schemeClr val="dk1"/>
              </a:solidFill>
              <a:latin typeface="Arial"/>
              <a:ea typeface="Arial"/>
              <a:cs typeface="Arial"/>
              <a:sym typeface="Arial"/>
            </a:endParaRPr>
          </a:p>
        </p:txBody>
      </p:sp>
      <p:sp>
        <p:nvSpPr>
          <p:cNvPr id="1317" name="Google Shape;1317;g71eeb774cb_0_364"/>
          <p:cNvSpPr txBox="1"/>
          <p:nvPr/>
        </p:nvSpPr>
        <p:spPr>
          <a:xfrm>
            <a:off x="5026050" y="19143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1318" name="Google Shape;1318;g71eeb774cb_0_364"/>
          <p:cNvSpPr txBox="1"/>
          <p:nvPr/>
        </p:nvSpPr>
        <p:spPr>
          <a:xfrm>
            <a:off x="4840500" y="5028200"/>
            <a:ext cx="21168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Erfgoed</a:t>
            </a:r>
            <a:endParaRPr b="1" sz="1800">
              <a:solidFill>
                <a:schemeClr val="lt1"/>
              </a:solidFill>
              <a:latin typeface="Calibri"/>
              <a:ea typeface="Calibri"/>
              <a:cs typeface="Calibri"/>
              <a:sym typeface="Calibri"/>
            </a:endParaRPr>
          </a:p>
        </p:txBody>
      </p:sp>
      <p:sp>
        <p:nvSpPr>
          <p:cNvPr id="1319" name="Google Shape;1319;g71eeb774cb_0_364"/>
          <p:cNvSpPr txBox="1"/>
          <p:nvPr/>
        </p:nvSpPr>
        <p:spPr>
          <a:xfrm>
            <a:off x="2089800" y="5028200"/>
            <a:ext cx="21168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Erfgoed</a:t>
            </a:r>
            <a:endParaRPr b="1" sz="1800">
              <a:solidFill>
                <a:schemeClr val="lt1"/>
              </a:solidFill>
              <a:latin typeface="Calibri"/>
              <a:ea typeface="Calibri"/>
              <a:cs typeface="Calibri"/>
              <a:sym typeface="Calibri"/>
            </a:endParaRPr>
          </a:p>
        </p:txBody>
      </p:sp>
      <p:sp>
        <p:nvSpPr>
          <p:cNvPr id="1320" name="Google Shape;1320;g71eeb774cb_0_364"/>
          <p:cNvSpPr txBox="1"/>
          <p:nvPr/>
        </p:nvSpPr>
        <p:spPr>
          <a:xfrm>
            <a:off x="7506900" y="3520613"/>
            <a:ext cx="2595300" cy="690900"/>
          </a:xfrm>
          <a:prstGeom prst="rect">
            <a:avLst/>
          </a:prstGeom>
          <a:solidFill>
            <a:srgbClr val="6AA84F"/>
          </a:solid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Immaterieel </a:t>
            </a:r>
            <a:br>
              <a:rPr b="1" i="0" lang="nl-BE" sz="1800" u="none" cap="none" strike="noStrike">
                <a:solidFill>
                  <a:schemeClr val="lt1"/>
                </a:solidFill>
                <a:latin typeface="Calibri"/>
                <a:ea typeface="Calibri"/>
                <a:cs typeface="Calibri"/>
                <a:sym typeface="Calibri"/>
              </a:rPr>
            </a:br>
            <a:r>
              <a:rPr b="1" i="0" lang="nl-BE" sz="1800" u="none" cap="none" strike="noStrike">
                <a:solidFill>
                  <a:schemeClr val="lt1"/>
                </a:solidFill>
                <a:latin typeface="Calibri"/>
                <a:ea typeface="Calibri"/>
                <a:cs typeface="Calibri"/>
                <a:sym typeface="Calibri"/>
              </a:rPr>
              <a:t>            Erfgoed</a:t>
            </a:r>
            <a:endParaRPr b="1" i="0" sz="1800" u="none" cap="none" strike="noStrike">
              <a:solidFill>
                <a:schemeClr val="lt1"/>
              </a:solidFill>
              <a:latin typeface="Calibri"/>
              <a:ea typeface="Calibri"/>
              <a:cs typeface="Calibri"/>
              <a:sym typeface="Calibri"/>
            </a:endParaRPr>
          </a:p>
        </p:txBody>
      </p:sp>
      <p:cxnSp>
        <p:nvCxnSpPr>
          <p:cNvPr id="1321" name="Google Shape;1321;g71eeb774cb_0_364"/>
          <p:cNvCxnSpPr>
            <a:stCxn id="1322" idx="0"/>
            <a:endCxn id="1317" idx="1"/>
          </p:cNvCxnSpPr>
          <p:nvPr/>
        </p:nvCxnSpPr>
        <p:spPr>
          <a:xfrm rot="-5400000">
            <a:off x="4144350" y="2638925"/>
            <a:ext cx="1260900" cy="502500"/>
          </a:xfrm>
          <a:prstGeom prst="bentConnector2">
            <a:avLst/>
          </a:prstGeom>
          <a:noFill/>
          <a:ln cap="flat" cmpd="sng" w="19050">
            <a:solidFill>
              <a:srgbClr val="B7B7B7"/>
            </a:solidFill>
            <a:prstDash val="solid"/>
            <a:round/>
            <a:headEnd len="sm" w="sm" type="none"/>
            <a:tailEnd len="sm" w="sm" type="none"/>
          </a:ln>
        </p:spPr>
      </p:cxnSp>
      <p:cxnSp>
        <p:nvCxnSpPr>
          <p:cNvPr id="1323" name="Google Shape;1323;g71eeb774cb_0_364"/>
          <p:cNvCxnSpPr>
            <a:stCxn id="1317" idx="3"/>
            <a:endCxn id="1320" idx="0"/>
          </p:cNvCxnSpPr>
          <p:nvPr/>
        </p:nvCxnSpPr>
        <p:spPr>
          <a:xfrm>
            <a:off x="7621350" y="2259800"/>
            <a:ext cx="1183200" cy="1260900"/>
          </a:xfrm>
          <a:prstGeom prst="bentConnector2">
            <a:avLst/>
          </a:prstGeom>
          <a:noFill/>
          <a:ln cap="flat" cmpd="sng" w="19050">
            <a:solidFill>
              <a:srgbClr val="434343"/>
            </a:solidFill>
            <a:prstDash val="solid"/>
            <a:round/>
            <a:headEnd len="sm" w="sm" type="none"/>
            <a:tailEnd len="sm" w="sm" type="none"/>
          </a:ln>
        </p:spPr>
      </p:cxnSp>
      <p:sp>
        <p:nvSpPr>
          <p:cNvPr id="1322" name="Google Shape;1322;g71eeb774cb_0_364"/>
          <p:cNvSpPr txBox="1"/>
          <p:nvPr/>
        </p:nvSpPr>
        <p:spPr>
          <a:xfrm>
            <a:off x="2089800" y="3520625"/>
            <a:ext cx="4867500" cy="690900"/>
          </a:xfrm>
          <a:prstGeom prst="rect">
            <a:avLst/>
          </a:prstGeom>
          <a:solidFill>
            <a:srgbClr val="D9D9D9"/>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sz="1800">
              <a:solidFill>
                <a:schemeClr val="lt1"/>
              </a:solidFill>
              <a:latin typeface="Calibri"/>
              <a:ea typeface="Calibri"/>
              <a:cs typeface="Calibri"/>
              <a:sym typeface="Calibri"/>
            </a:endParaRPr>
          </a:p>
        </p:txBody>
      </p:sp>
      <p:cxnSp>
        <p:nvCxnSpPr>
          <p:cNvPr id="1324" name="Google Shape;1324;g71eeb774cb_0_364"/>
          <p:cNvCxnSpPr>
            <a:stCxn id="1319" idx="0"/>
            <a:endCxn id="1322" idx="2"/>
          </p:cNvCxnSpPr>
          <p:nvPr/>
        </p:nvCxnSpPr>
        <p:spPr>
          <a:xfrm flipH="1" rot="10800000">
            <a:off x="3148200" y="4211600"/>
            <a:ext cx="1375500" cy="816600"/>
          </a:xfrm>
          <a:prstGeom prst="straightConnector1">
            <a:avLst/>
          </a:prstGeom>
          <a:noFill/>
          <a:ln cap="flat" cmpd="sng" w="19050">
            <a:solidFill>
              <a:srgbClr val="B7B7B7"/>
            </a:solidFill>
            <a:prstDash val="solid"/>
            <a:round/>
            <a:headEnd len="sm" w="sm" type="none"/>
            <a:tailEnd len="sm" w="sm" type="none"/>
          </a:ln>
        </p:spPr>
      </p:cxnSp>
      <p:cxnSp>
        <p:nvCxnSpPr>
          <p:cNvPr id="1325" name="Google Shape;1325;g71eeb774cb_0_364"/>
          <p:cNvCxnSpPr>
            <a:stCxn id="1318" idx="0"/>
            <a:endCxn id="1322" idx="2"/>
          </p:cNvCxnSpPr>
          <p:nvPr/>
        </p:nvCxnSpPr>
        <p:spPr>
          <a:xfrm rot="10800000">
            <a:off x="4523700" y="4211600"/>
            <a:ext cx="1375200" cy="816600"/>
          </a:xfrm>
          <a:prstGeom prst="straightConnector1">
            <a:avLst/>
          </a:prstGeom>
          <a:noFill/>
          <a:ln cap="flat" cmpd="sng" w="19050">
            <a:solidFill>
              <a:srgbClr val="B7B7B7"/>
            </a:solidFill>
            <a:prstDash val="solid"/>
            <a:round/>
            <a:headEnd len="sm" w="sm" type="none"/>
            <a:tailEnd len="sm" w="sm" type="none"/>
          </a:ln>
        </p:spPr>
      </p:cxnSp>
      <p:grpSp>
        <p:nvGrpSpPr>
          <p:cNvPr id="1326" name="Google Shape;1326;g71eeb774cb_0_364"/>
          <p:cNvGrpSpPr/>
          <p:nvPr/>
        </p:nvGrpSpPr>
        <p:grpSpPr>
          <a:xfrm>
            <a:off x="4998479" y="5137052"/>
            <a:ext cx="475492" cy="473186"/>
            <a:chOff x="-1485659" y="6640898"/>
            <a:chExt cx="419453" cy="426447"/>
          </a:xfrm>
        </p:grpSpPr>
        <p:sp>
          <p:nvSpPr>
            <p:cNvPr id="1327" name="Google Shape;1327;g71eeb774cb_0_364"/>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28" name="Google Shape;1328;g71eeb774cb_0_364"/>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29" name="Google Shape;1329;g71eeb774cb_0_364"/>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30" name="Google Shape;1330;g71eeb774cb_0_364"/>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31" name="Google Shape;1331;g71eeb774cb_0_364"/>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32" name="Google Shape;1332;g71eeb774cb_0_364"/>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333" name="Google Shape;1333;g71eeb774cb_0_364"/>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1334" name="Google Shape;1334;g71eeb774cb_0_364"/>
          <p:cNvGrpSpPr/>
          <p:nvPr/>
        </p:nvGrpSpPr>
        <p:grpSpPr>
          <a:xfrm>
            <a:off x="2230439" y="5136890"/>
            <a:ext cx="473512" cy="473512"/>
            <a:chOff x="3124200" y="2135188"/>
            <a:chExt cx="215900" cy="215900"/>
          </a:xfrm>
        </p:grpSpPr>
        <p:sp>
          <p:nvSpPr>
            <p:cNvPr id="1335" name="Google Shape;1335;g71eeb774cb_0_364"/>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336" name="Google Shape;1336;g71eeb774cb_0_364"/>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337" name="Google Shape;1337;g71eeb774cb_0_364"/>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338" name="Google Shape;1338;g71eeb774cb_0_364"/>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339" name="Google Shape;1339;g71eeb774cb_0_364"/>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1340" name="Google Shape;1340;g71eeb774cb_0_364"/>
          <p:cNvGrpSpPr/>
          <p:nvPr/>
        </p:nvGrpSpPr>
        <p:grpSpPr>
          <a:xfrm>
            <a:off x="7674373" y="3629400"/>
            <a:ext cx="473329" cy="473329"/>
            <a:chOff x="3298" y="971"/>
            <a:chExt cx="298" cy="298"/>
          </a:xfrm>
        </p:grpSpPr>
        <p:sp>
          <p:nvSpPr>
            <p:cNvPr id="1341" name="Google Shape;1341;g71eeb774cb_0_364"/>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2" name="Google Shape;1342;g71eeb774cb_0_364"/>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g7f5bfebe74_0_168"/>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Men wil de dansvoorstelling Rosas danst Rosas inventariseren.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348" name="Google Shape;1348;g7f5bfebe74_0_168"/>
          <p:cNvPicPr preferRelativeResize="0"/>
          <p:nvPr/>
        </p:nvPicPr>
        <p:blipFill rotWithShape="1">
          <a:blip r:embed="rId3">
            <a:alphaModFix/>
          </a:blip>
          <a:srcRect b="64725" l="2178" r="73940" t="26995"/>
          <a:stretch/>
        </p:blipFill>
        <p:spPr>
          <a:xfrm>
            <a:off x="1973250" y="2892150"/>
            <a:ext cx="2040951" cy="6287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g7f5bfebe74_0_190"/>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Dit werk is gecreëerd in 1983 door Anne Teresa De Keersmaeker.</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354" name="Google Shape;1354;g7f5bfebe74_0_190"/>
          <p:cNvPicPr preferRelativeResize="0"/>
          <p:nvPr/>
        </p:nvPicPr>
        <p:blipFill rotWithShape="1">
          <a:blip r:embed="rId3">
            <a:alphaModFix/>
          </a:blip>
          <a:srcRect b="64691" l="70571" r="2252" t="26932"/>
          <a:stretch/>
        </p:blipFill>
        <p:spPr>
          <a:xfrm>
            <a:off x="3048100" y="5571525"/>
            <a:ext cx="2322402" cy="636026"/>
          </a:xfrm>
          <a:prstGeom prst="rect">
            <a:avLst/>
          </a:prstGeom>
          <a:noFill/>
          <a:ln>
            <a:noFill/>
          </a:ln>
        </p:spPr>
      </p:pic>
      <p:pic>
        <p:nvPicPr>
          <p:cNvPr id="1355" name="Google Shape;1355;g7f5bfebe74_0_190"/>
          <p:cNvPicPr preferRelativeResize="0"/>
          <p:nvPr/>
        </p:nvPicPr>
        <p:blipFill rotWithShape="1">
          <a:blip r:embed="rId3">
            <a:alphaModFix/>
          </a:blip>
          <a:srcRect b="42307" l="2178" r="73940" t="26995"/>
          <a:stretch/>
        </p:blipFill>
        <p:spPr>
          <a:xfrm>
            <a:off x="1973250" y="2892150"/>
            <a:ext cx="2040951" cy="2331151"/>
          </a:xfrm>
          <a:prstGeom prst="rect">
            <a:avLst/>
          </a:prstGeom>
          <a:noFill/>
          <a:ln>
            <a:noFill/>
          </a:ln>
        </p:spPr>
      </p:pic>
      <p:pic>
        <p:nvPicPr>
          <p:cNvPr id="1356" name="Google Shape;1356;g7f5bfebe74_0_190"/>
          <p:cNvPicPr preferRelativeResize="0"/>
          <p:nvPr/>
        </p:nvPicPr>
        <p:blipFill rotWithShape="1">
          <a:blip r:embed="rId3">
            <a:alphaModFix/>
          </a:blip>
          <a:srcRect b="22436" l="7976" r="79460" t="69187"/>
          <a:stretch/>
        </p:blipFill>
        <p:spPr>
          <a:xfrm>
            <a:off x="1973250" y="5571525"/>
            <a:ext cx="1073676" cy="6360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g7f5bfebe74_0_200"/>
          <p:cNvSpPr txBox="1"/>
          <p:nvPr>
            <p:ph type="title"/>
          </p:nvPr>
        </p:nvSpPr>
        <p:spPr>
          <a:xfrm>
            <a:off x="533400" y="136525"/>
            <a:ext cx="10896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Anne tekende de choreografie uit op een plan.</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362" name="Google Shape;1362;g7f5bfebe74_0_200"/>
          <p:cNvPicPr preferRelativeResize="0"/>
          <p:nvPr/>
        </p:nvPicPr>
        <p:blipFill rotWithShape="1">
          <a:blip r:embed="rId3">
            <a:alphaModFix/>
          </a:blip>
          <a:srcRect b="21545" l="2182" r="28097" t="3671"/>
          <a:stretch/>
        </p:blipFill>
        <p:spPr>
          <a:xfrm>
            <a:off x="1973250" y="1120825"/>
            <a:ext cx="5958425" cy="5679151"/>
          </a:xfrm>
          <a:prstGeom prst="rect">
            <a:avLst/>
          </a:prstGeom>
          <a:noFill/>
          <a:ln>
            <a:noFill/>
          </a:ln>
        </p:spPr>
      </p:pic>
      <p:sp>
        <p:nvSpPr>
          <p:cNvPr id="1363" name="Google Shape;1363;g7f5bfebe74_0_200"/>
          <p:cNvSpPr/>
          <p:nvPr/>
        </p:nvSpPr>
        <p:spPr>
          <a:xfrm>
            <a:off x="4178650" y="996300"/>
            <a:ext cx="2824500" cy="200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g7f5bfebe74_0_200"/>
          <p:cNvSpPr/>
          <p:nvPr/>
        </p:nvSpPr>
        <p:spPr>
          <a:xfrm>
            <a:off x="1777425" y="810150"/>
            <a:ext cx="2824500" cy="200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g7f5bfebe74_0_200"/>
          <p:cNvSpPr/>
          <p:nvPr/>
        </p:nvSpPr>
        <p:spPr>
          <a:xfrm>
            <a:off x="4028825" y="3467800"/>
            <a:ext cx="16200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g7f5bfebe74_0_200"/>
          <p:cNvSpPr/>
          <p:nvPr/>
        </p:nvSpPr>
        <p:spPr>
          <a:xfrm>
            <a:off x="4028825" y="3301000"/>
            <a:ext cx="9333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7f5bfebe74_0_200"/>
          <p:cNvSpPr/>
          <p:nvPr/>
        </p:nvSpPr>
        <p:spPr>
          <a:xfrm>
            <a:off x="1823425" y="5736050"/>
            <a:ext cx="28245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8" name="Google Shape;1368;g7f5bfebe74_0_200"/>
          <p:cNvPicPr preferRelativeResize="0"/>
          <p:nvPr/>
        </p:nvPicPr>
        <p:blipFill rotWithShape="1">
          <a:blip r:embed="rId3">
            <a:alphaModFix/>
          </a:blip>
          <a:srcRect b="64691" l="70571" r="2252" t="26932"/>
          <a:stretch/>
        </p:blipFill>
        <p:spPr>
          <a:xfrm>
            <a:off x="4063750" y="5368400"/>
            <a:ext cx="2322402" cy="636026"/>
          </a:xfrm>
          <a:prstGeom prst="rect">
            <a:avLst/>
          </a:prstGeom>
          <a:noFill/>
          <a:ln>
            <a:noFill/>
          </a:ln>
        </p:spPr>
      </p:pic>
      <p:pic>
        <p:nvPicPr>
          <p:cNvPr id="1369" name="Google Shape;1369;g7f5bfebe74_0_200"/>
          <p:cNvPicPr preferRelativeResize="0"/>
          <p:nvPr/>
        </p:nvPicPr>
        <p:blipFill rotWithShape="1">
          <a:blip r:embed="rId3">
            <a:alphaModFix/>
          </a:blip>
          <a:srcRect b="22436" l="7976" r="79460" t="69187"/>
          <a:stretch/>
        </p:blipFill>
        <p:spPr>
          <a:xfrm>
            <a:off x="2988900" y="5368400"/>
            <a:ext cx="1073676" cy="636026"/>
          </a:xfrm>
          <a:prstGeom prst="rect">
            <a:avLst/>
          </a:prstGeom>
          <a:noFill/>
          <a:ln>
            <a:noFill/>
          </a:ln>
        </p:spPr>
      </p:pic>
      <p:pic>
        <p:nvPicPr>
          <p:cNvPr id="1370" name="Google Shape;1370;g7f5bfebe74_0_200"/>
          <p:cNvPicPr preferRelativeResize="0"/>
          <p:nvPr/>
        </p:nvPicPr>
        <p:blipFill rotWithShape="1">
          <a:blip r:embed="rId3">
            <a:alphaModFix/>
          </a:blip>
          <a:srcRect b="7805" l="41483" r="43350" t="77961"/>
          <a:stretch/>
        </p:blipFill>
        <p:spPr>
          <a:xfrm>
            <a:off x="7254575" y="5655048"/>
            <a:ext cx="1296174" cy="1080900"/>
          </a:xfrm>
          <a:prstGeom prst="rect">
            <a:avLst/>
          </a:prstGeom>
          <a:noFill/>
          <a:ln>
            <a:noFill/>
          </a:ln>
        </p:spPr>
      </p:pic>
      <p:pic>
        <p:nvPicPr>
          <p:cNvPr id="1371" name="Google Shape;1371;g7f5bfebe74_0_200"/>
          <p:cNvPicPr preferRelativeResize="0"/>
          <p:nvPr/>
        </p:nvPicPr>
        <p:blipFill rotWithShape="1">
          <a:blip r:embed="rId3">
            <a:alphaModFix/>
          </a:blip>
          <a:srcRect b="93127" l="17941" r="71645" t="5025"/>
          <a:stretch/>
        </p:blipFill>
        <p:spPr>
          <a:xfrm>
            <a:off x="6386150" y="6480775"/>
            <a:ext cx="889900" cy="1402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g7f5bfebe74_0_218"/>
          <p:cNvSpPr txBox="1"/>
          <p:nvPr>
            <p:ph type="title"/>
          </p:nvPr>
        </p:nvSpPr>
        <p:spPr>
          <a:xfrm>
            <a:off x="533400" y="136525"/>
            <a:ext cx="112095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Deze choreografie werd uitgevoerd in 1984 in De Singel.</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377" name="Google Shape;1377;g7f5bfebe74_0_218"/>
          <p:cNvPicPr preferRelativeResize="0"/>
          <p:nvPr/>
        </p:nvPicPr>
        <p:blipFill rotWithShape="1">
          <a:blip r:embed="rId3">
            <a:alphaModFix/>
          </a:blip>
          <a:srcRect b="21545" l="2182" r="28097" t="3671"/>
          <a:stretch/>
        </p:blipFill>
        <p:spPr>
          <a:xfrm>
            <a:off x="1973250" y="1120825"/>
            <a:ext cx="5958425" cy="5679151"/>
          </a:xfrm>
          <a:prstGeom prst="rect">
            <a:avLst/>
          </a:prstGeom>
          <a:noFill/>
          <a:ln>
            <a:noFill/>
          </a:ln>
        </p:spPr>
      </p:pic>
      <p:sp>
        <p:nvSpPr>
          <p:cNvPr id="1378" name="Google Shape;1378;g7f5bfebe74_0_218"/>
          <p:cNvSpPr/>
          <p:nvPr/>
        </p:nvSpPr>
        <p:spPr>
          <a:xfrm>
            <a:off x="1973250" y="841550"/>
            <a:ext cx="3472500" cy="200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g7f5bfebe74_0_218"/>
          <p:cNvSpPr/>
          <p:nvPr/>
        </p:nvSpPr>
        <p:spPr>
          <a:xfrm>
            <a:off x="4028825" y="3467800"/>
            <a:ext cx="16200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7f5bfebe74_0_218"/>
          <p:cNvSpPr/>
          <p:nvPr/>
        </p:nvSpPr>
        <p:spPr>
          <a:xfrm>
            <a:off x="4028825" y="3301000"/>
            <a:ext cx="9333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g7f5bfebe74_0_218"/>
          <p:cNvSpPr/>
          <p:nvPr/>
        </p:nvSpPr>
        <p:spPr>
          <a:xfrm>
            <a:off x="1823425" y="5736050"/>
            <a:ext cx="28245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2" name="Google Shape;1382;g7f5bfebe74_0_218"/>
          <p:cNvPicPr preferRelativeResize="0"/>
          <p:nvPr/>
        </p:nvPicPr>
        <p:blipFill rotWithShape="1">
          <a:blip r:embed="rId3">
            <a:alphaModFix/>
          </a:blip>
          <a:srcRect b="64691" l="70571" r="2252" t="26932"/>
          <a:stretch/>
        </p:blipFill>
        <p:spPr>
          <a:xfrm>
            <a:off x="4063750" y="5368400"/>
            <a:ext cx="2322402" cy="636026"/>
          </a:xfrm>
          <a:prstGeom prst="rect">
            <a:avLst/>
          </a:prstGeom>
          <a:noFill/>
          <a:ln>
            <a:noFill/>
          </a:ln>
        </p:spPr>
      </p:pic>
      <p:pic>
        <p:nvPicPr>
          <p:cNvPr id="1383" name="Google Shape;1383;g7f5bfebe74_0_218"/>
          <p:cNvPicPr preferRelativeResize="0"/>
          <p:nvPr/>
        </p:nvPicPr>
        <p:blipFill rotWithShape="1">
          <a:blip r:embed="rId3">
            <a:alphaModFix/>
          </a:blip>
          <a:srcRect b="22436" l="7976" r="79460" t="69187"/>
          <a:stretch/>
        </p:blipFill>
        <p:spPr>
          <a:xfrm>
            <a:off x="2988900" y="5368400"/>
            <a:ext cx="1073676" cy="636026"/>
          </a:xfrm>
          <a:prstGeom prst="rect">
            <a:avLst/>
          </a:prstGeom>
          <a:noFill/>
          <a:ln>
            <a:noFill/>
          </a:ln>
        </p:spPr>
      </p:pic>
      <p:pic>
        <p:nvPicPr>
          <p:cNvPr id="1384" name="Google Shape;1384;g7f5bfebe74_0_218"/>
          <p:cNvPicPr preferRelativeResize="0"/>
          <p:nvPr/>
        </p:nvPicPr>
        <p:blipFill rotWithShape="1">
          <a:blip r:embed="rId3">
            <a:alphaModFix/>
          </a:blip>
          <a:srcRect b="7805" l="41483" r="43350" t="77961"/>
          <a:stretch/>
        </p:blipFill>
        <p:spPr>
          <a:xfrm>
            <a:off x="7254575" y="5655048"/>
            <a:ext cx="1296174" cy="1080900"/>
          </a:xfrm>
          <a:prstGeom prst="rect">
            <a:avLst/>
          </a:prstGeom>
          <a:noFill/>
          <a:ln>
            <a:noFill/>
          </a:ln>
        </p:spPr>
      </p:pic>
      <p:pic>
        <p:nvPicPr>
          <p:cNvPr id="1385" name="Google Shape;1385;g7f5bfebe74_0_218"/>
          <p:cNvPicPr preferRelativeResize="0"/>
          <p:nvPr/>
        </p:nvPicPr>
        <p:blipFill rotWithShape="1">
          <a:blip r:embed="rId3">
            <a:alphaModFix/>
          </a:blip>
          <a:srcRect b="41392" l="76711" r="6990" t="47399"/>
          <a:stretch/>
        </p:blipFill>
        <p:spPr>
          <a:xfrm>
            <a:off x="6498925" y="939500"/>
            <a:ext cx="1392875" cy="851150"/>
          </a:xfrm>
          <a:prstGeom prst="rect">
            <a:avLst/>
          </a:prstGeom>
          <a:noFill/>
          <a:ln>
            <a:noFill/>
          </a:ln>
        </p:spPr>
      </p:pic>
      <p:pic>
        <p:nvPicPr>
          <p:cNvPr id="1386" name="Google Shape;1386;g7f5bfebe74_0_218"/>
          <p:cNvPicPr preferRelativeResize="0"/>
          <p:nvPr/>
        </p:nvPicPr>
        <p:blipFill rotWithShape="1">
          <a:blip r:embed="rId4">
            <a:alphaModFix/>
          </a:blip>
          <a:srcRect b="38581" l="78654" r="5976" t="47979"/>
          <a:stretch/>
        </p:blipFill>
        <p:spPr>
          <a:xfrm>
            <a:off x="6625850" y="939500"/>
            <a:ext cx="1296176" cy="1024076"/>
          </a:xfrm>
          <a:prstGeom prst="rect">
            <a:avLst/>
          </a:prstGeom>
          <a:noFill/>
          <a:ln>
            <a:noFill/>
          </a:ln>
        </p:spPr>
      </p:pic>
      <p:pic>
        <p:nvPicPr>
          <p:cNvPr id="1387" name="Google Shape;1387;g7f5bfebe74_0_218"/>
          <p:cNvPicPr preferRelativeResize="0"/>
          <p:nvPr/>
        </p:nvPicPr>
        <p:blipFill rotWithShape="1">
          <a:blip r:embed="rId3">
            <a:alphaModFix/>
          </a:blip>
          <a:srcRect b="93127" l="17941" r="71645" t="5025"/>
          <a:stretch/>
        </p:blipFill>
        <p:spPr>
          <a:xfrm>
            <a:off x="6386150" y="6480775"/>
            <a:ext cx="889900" cy="1402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g7f5bfebe74_0_233"/>
          <p:cNvSpPr txBox="1"/>
          <p:nvPr>
            <p:ph type="title"/>
          </p:nvPr>
        </p:nvSpPr>
        <p:spPr>
          <a:xfrm>
            <a:off x="533400" y="136525"/>
            <a:ext cx="112095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Waarvan een foto bestaat.</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393" name="Google Shape;1393;g7f5bfebe74_0_233"/>
          <p:cNvPicPr preferRelativeResize="0"/>
          <p:nvPr/>
        </p:nvPicPr>
        <p:blipFill rotWithShape="1">
          <a:blip r:embed="rId3">
            <a:alphaModFix/>
          </a:blip>
          <a:srcRect b="21545" l="2182" r="28097" t="3671"/>
          <a:stretch/>
        </p:blipFill>
        <p:spPr>
          <a:xfrm>
            <a:off x="1973250" y="1120825"/>
            <a:ext cx="5958425" cy="5679151"/>
          </a:xfrm>
          <a:prstGeom prst="rect">
            <a:avLst/>
          </a:prstGeom>
          <a:noFill/>
          <a:ln>
            <a:noFill/>
          </a:ln>
        </p:spPr>
      </p:pic>
      <p:sp>
        <p:nvSpPr>
          <p:cNvPr id="1394" name="Google Shape;1394;g7f5bfebe74_0_233"/>
          <p:cNvSpPr/>
          <p:nvPr/>
        </p:nvSpPr>
        <p:spPr>
          <a:xfrm>
            <a:off x="4028825" y="3467800"/>
            <a:ext cx="16200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7f5bfebe74_0_233"/>
          <p:cNvSpPr/>
          <p:nvPr/>
        </p:nvSpPr>
        <p:spPr>
          <a:xfrm>
            <a:off x="4028825" y="3301000"/>
            <a:ext cx="9333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7f5bfebe74_0_233"/>
          <p:cNvSpPr/>
          <p:nvPr/>
        </p:nvSpPr>
        <p:spPr>
          <a:xfrm>
            <a:off x="1823425" y="5736050"/>
            <a:ext cx="28245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7" name="Google Shape;1397;g7f5bfebe74_0_233"/>
          <p:cNvPicPr preferRelativeResize="0"/>
          <p:nvPr/>
        </p:nvPicPr>
        <p:blipFill rotWithShape="1">
          <a:blip r:embed="rId3">
            <a:alphaModFix/>
          </a:blip>
          <a:srcRect b="64691" l="70571" r="2252" t="26932"/>
          <a:stretch/>
        </p:blipFill>
        <p:spPr>
          <a:xfrm>
            <a:off x="4063750" y="5368400"/>
            <a:ext cx="2322402" cy="636026"/>
          </a:xfrm>
          <a:prstGeom prst="rect">
            <a:avLst/>
          </a:prstGeom>
          <a:noFill/>
          <a:ln>
            <a:noFill/>
          </a:ln>
        </p:spPr>
      </p:pic>
      <p:pic>
        <p:nvPicPr>
          <p:cNvPr id="1398" name="Google Shape;1398;g7f5bfebe74_0_233"/>
          <p:cNvPicPr preferRelativeResize="0"/>
          <p:nvPr/>
        </p:nvPicPr>
        <p:blipFill rotWithShape="1">
          <a:blip r:embed="rId3">
            <a:alphaModFix/>
          </a:blip>
          <a:srcRect b="22436" l="7976" r="79460" t="69187"/>
          <a:stretch/>
        </p:blipFill>
        <p:spPr>
          <a:xfrm>
            <a:off x="2988900" y="5368400"/>
            <a:ext cx="1073676" cy="636026"/>
          </a:xfrm>
          <a:prstGeom prst="rect">
            <a:avLst/>
          </a:prstGeom>
          <a:noFill/>
          <a:ln>
            <a:noFill/>
          </a:ln>
        </p:spPr>
      </p:pic>
      <p:pic>
        <p:nvPicPr>
          <p:cNvPr id="1399" name="Google Shape;1399;g7f5bfebe74_0_233"/>
          <p:cNvPicPr preferRelativeResize="0"/>
          <p:nvPr/>
        </p:nvPicPr>
        <p:blipFill rotWithShape="1">
          <a:blip r:embed="rId3">
            <a:alphaModFix/>
          </a:blip>
          <a:srcRect b="7805" l="41483" r="43350" t="77961"/>
          <a:stretch/>
        </p:blipFill>
        <p:spPr>
          <a:xfrm>
            <a:off x="7254575" y="5655048"/>
            <a:ext cx="1296174" cy="1080900"/>
          </a:xfrm>
          <a:prstGeom prst="rect">
            <a:avLst/>
          </a:prstGeom>
          <a:noFill/>
          <a:ln>
            <a:noFill/>
          </a:ln>
        </p:spPr>
      </p:pic>
      <p:pic>
        <p:nvPicPr>
          <p:cNvPr id="1400" name="Google Shape;1400;g7f5bfebe74_0_233"/>
          <p:cNvPicPr preferRelativeResize="0"/>
          <p:nvPr/>
        </p:nvPicPr>
        <p:blipFill rotWithShape="1">
          <a:blip r:embed="rId3">
            <a:alphaModFix/>
          </a:blip>
          <a:srcRect b="41392" l="76711" r="6990" t="47399"/>
          <a:stretch/>
        </p:blipFill>
        <p:spPr>
          <a:xfrm>
            <a:off x="6498925" y="939500"/>
            <a:ext cx="1392875" cy="851150"/>
          </a:xfrm>
          <a:prstGeom prst="rect">
            <a:avLst/>
          </a:prstGeom>
          <a:noFill/>
          <a:ln>
            <a:noFill/>
          </a:ln>
        </p:spPr>
      </p:pic>
      <p:pic>
        <p:nvPicPr>
          <p:cNvPr id="1401" name="Google Shape;1401;g7f5bfebe74_0_233"/>
          <p:cNvPicPr preferRelativeResize="0"/>
          <p:nvPr/>
        </p:nvPicPr>
        <p:blipFill rotWithShape="1">
          <a:blip r:embed="rId4">
            <a:alphaModFix/>
          </a:blip>
          <a:srcRect b="38581" l="78654" r="5976" t="47979"/>
          <a:stretch/>
        </p:blipFill>
        <p:spPr>
          <a:xfrm>
            <a:off x="6625850" y="939500"/>
            <a:ext cx="1296176" cy="1024076"/>
          </a:xfrm>
          <a:prstGeom prst="rect">
            <a:avLst/>
          </a:prstGeom>
          <a:noFill/>
          <a:ln>
            <a:noFill/>
          </a:ln>
        </p:spPr>
      </p:pic>
      <p:pic>
        <p:nvPicPr>
          <p:cNvPr id="1402" name="Google Shape;1402;g7f5bfebe74_0_233"/>
          <p:cNvPicPr preferRelativeResize="0"/>
          <p:nvPr/>
        </p:nvPicPr>
        <p:blipFill rotWithShape="1">
          <a:blip r:embed="rId3">
            <a:alphaModFix/>
          </a:blip>
          <a:srcRect b="93127" l="17941" r="71645" t="5025"/>
          <a:stretch/>
        </p:blipFill>
        <p:spPr>
          <a:xfrm>
            <a:off x="6386150" y="6480775"/>
            <a:ext cx="889900" cy="140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7dd0ccb90a_0_921"/>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Afstemming met bestaande standaarden</a:t>
            </a:r>
            <a:endParaRPr/>
          </a:p>
        </p:txBody>
      </p:sp>
      <p:sp>
        <p:nvSpPr>
          <p:cNvPr id="304" name="Google Shape;304;g7dd0ccb90a_0_921"/>
          <p:cNvSpPr/>
          <p:nvPr/>
        </p:nvSpPr>
        <p:spPr>
          <a:xfrm>
            <a:off x="1466850" y="1724330"/>
            <a:ext cx="9584100" cy="3702600"/>
          </a:xfrm>
          <a:prstGeom prst="rect">
            <a:avLst/>
          </a:prstGeom>
          <a:solidFill>
            <a:srgbClr val="F2F2F2"/>
          </a:solidFill>
          <a:ln cap="sq" cmpd="sng" w="114300">
            <a:solidFill>
              <a:srgbClr val="D8D8D8"/>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https://joinup.ec.europa.eu/sites/default/files/inline-images/dcat%281%29.png" id="305" name="Google Shape;305;g7dd0ccb90a_0_921">
            <a:hlinkClick r:id="rId3"/>
          </p:cNvPr>
          <p:cNvPicPr preferRelativeResize="0"/>
          <p:nvPr/>
        </p:nvPicPr>
        <p:blipFill rotWithShape="1">
          <a:blip r:embed="rId4">
            <a:alphaModFix/>
          </a:blip>
          <a:srcRect b="0" l="0" r="0" t="0"/>
          <a:stretch/>
        </p:blipFill>
        <p:spPr>
          <a:xfrm>
            <a:off x="6790972" y="3209436"/>
            <a:ext cx="672854" cy="663509"/>
          </a:xfrm>
          <a:prstGeom prst="rect">
            <a:avLst/>
          </a:prstGeom>
          <a:noFill/>
          <a:ln>
            <a:noFill/>
          </a:ln>
        </p:spPr>
      </p:pic>
      <p:pic>
        <p:nvPicPr>
          <p:cNvPr descr="https://joinup.ec.europa.eu/sites/default/files/inline-images/cpv.png" id="306" name="Google Shape;306;g7dd0ccb90a_0_921">
            <a:hlinkClick r:id="rId5"/>
          </p:cNvPr>
          <p:cNvPicPr preferRelativeResize="0"/>
          <p:nvPr/>
        </p:nvPicPr>
        <p:blipFill rotWithShape="1">
          <a:blip r:embed="rId6">
            <a:alphaModFix/>
          </a:blip>
          <a:srcRect b="0" l="0" r="0" t="0"/>
          <a:stretch/>
        </p:blipFill>
        <p:spPr>
          <a:xfrm>
            <a:off x="3397396" y="3224680"/>
            <a:ext cx="672854" cy="672854"/>
          </a:xfrm>
          <a:prstGeom prst="rect">
            <a:avLst/>
          </a:prstGeom>
          <a:noFill/>
          <a:ln>
            <a:noFill/>
          </a:ln>
        </p:spPr>
      </p:pic>
      <p:pic>
        <p:nvPicPr>
          <p:cNvPr descr="https://joinup.ec.europa.eu/sites/default/files/inline-images/cbv.png" id="307" name="Google Shape;307;g7dd0ccb90a_0_921">
            <a:hlinkClick r:id="rId7"/>
          </p:cNvPr>
          <p:cNvPicPr preferRelativeResize="0"/>
          <p:nvPr/>
        </p:nvPicPr>
        <p:blipFill rotWithShape="1">
          <a:blip r:embed="rId8">
            <a:alphaModFix/>
          </a:blip>
          <a:srcRect b="0" l="0" r="0" t="0"/>
          <a:stretch/>
        </p:blipFill>
        <p:spPr>
          <a:xfrm>
            <a:off x="4146833" y="3224680"/>
            <a:ext cx="672854" cy="672854"/>
          </a:xfrm>
          <a:prstGeom prst="rect">
            <a:avLst/>
          </a:prstGeom>
          <a:noFill/>
          <a:ln>
            <a:noFill/>
          </a:ln>
        </p:spPr>
      </p:pic>
      <p:pic>
        <p:nvPicPr>
          <p:cNvPr descr="https://joinup.ec.europa.eu/sites/default/files/inline-images/cpov%281%29.png" id="308" name="Google Shape;308;g7dd0ccb90a_0_921">
            <a:hlinkClick r:id="rId9"/>
          </p:cNvPr>
          <p:cNvPicPr preferRelativeResize="0"/>
          <p:nvPr/>
        </p:nvPicPr>
        <p:blipFill rotWithShape="1">
          <a:blip r:embed="rId10">
            <a:alphaModFix/>
          </a:blip>
          <a:srcRect b="0" l="0" r="0" t="0"/>
          <a:stretch/>
        </p:blipFill>
        <p:spPr>
          <a:xfrm>
            <a:off x="5996374" y="3221232"/>
            <a:ext cx="672854" cy="663509"/>
          </a:xfrm>
          <a:prstGeom prst="rect">
            <a:avLst/>
          </a:prstGeom>
          <a:noFill/>
          <a:ln>
            <a:noFill/>
          </a:ln>
        </p:spPr>
      </p:pic>
      <p:grpSp>
        <p:nvGrpSpPr>
          <p:cNvPr id="309" name="Google Shape;309;g7dd0ccb90a_0_921"/>
          <p:cNvGrpSpPr/>
          <p:nvPr/>
        </p:nvGrpSpPr>
        <p:grpSpPr>
          <a:xfrm>
            <a:off x="3334588" y="3987937"/>
            <a:ext cx="792000" cy="654300"/>
            <a:chOff x="7668344" y="4230611"/>
            <a:chExt cx="792000" cy="654300"/>
          </a:xfrm>
        </p:grpSpPr>
        <p:sp>
          <p:nvSpPr>
            <p:cNvPr id="310" name="Google Shape;310;g7dd0ccb90a_0_921"/>
            <p:cNvSpPr/>
            <p:nvPr/>
          </p:nvSpPr>
          <p:spPr>
            <a:xfrm>
              <a:off x="7721589" y="4230611"/>
              <a:ext cx="672900" cy="654300"/>
            </a:xfrm>
            <a:prstGeom prst="rect">
              <a:avLst/>
            </a:prstGeom>
            <a:solidFill>
              <a:srgbClr val="366092"/>
            </a:solidFill>
            <a:ln>
              <a:noFill/>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1" name="Google Shape;311;g7dd0ccb90a_0_921"/>
            <p:cNvSpPr txBox="1"/>
            <p:nvPr/>
          </p:nvSpPr>
          <p:spPr>
            <a:xfrm>
              <a:off x="7668344" y="4239167"/>
              <a:ext cx="792000" cy="615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nl-BE" sz="1800" u="none" cap="none" strike="noStrike">
                  <a:solidFill>
                    <a:srgbClr val="FFFFFF"/>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800"/>
                <a:buFont typeface="Arial"/>
                <a:buNone/>
              </a:pPr>
              <a:r>
                <a:rPr b="0" i="0" lang="nl-BE" sz="800" u="none" cap="none" strike="noStrike">
                  <a:solidFill>
                    <a:srgbClr val="FFFFFF"/>
                  </a:solidFill>
                  <a:latin typeface="Arial"/>
                  <a:ea typeface="Arial"/>
                  <a:cs typeface="Arial"/>
                  <a:sym typeface="Arial"/>
                </a:rPr>
                <a:t>PERSON</a:t>
              </a:r>
              <a:br>
                <a:rPr b="0" i="0" lang="nl-BE" sz="800" u="none" cap="none" strike="noStrike">
                  <a:solidFill>
                    <a:srgbClr val="FFFFFF"/>
                  </a:solidFill>
                  <a:latin typeface="Arial"/>
                  <a:ea typeface="Arial"/>
                  <a:cs typeface="Arial"/>
                  <a:sym typeface="Arial"/>
                </a:rPr>
              </a:br>
              <a:r>
                <a:rPr b="0" i="0" lang="nl-BE" sz="800" u="none" cap="none" strike="noStrike">
                  <a:solidFill>
                    <a:srgbClr val="FFFFFF"/>
                  </a:solidFill>
                  <a:latin typeface="Arial"/>
                  <a:ea typeface="Arial"/>
                  <a:cs typeface="Arial"/>
                  <a:sym typeface="Arial"/>
                </a:rPr>
                <a:t>VOCABULARY</a:t>
              </a:r>
              <a:endParaRPr b="0" i="0" sz="1800" u="none" cap="none" strike="noStrike">
                <a:solidFill>
                  <a:srgbClr val="FFFFFF"/>
                </a:solidFill>
                <a:latin typeface="Arial"/>
                <a:ea typeface="Arial"/>
                <a:cs typeface="Arial"/>
                <a:sym typeface="Arial"/>
              </a:endParaRPr>
            </a:p>
          </p:txBody>
        </p:sp>
      </p:grpSp>
      <p:grpSp>
        <p:nvGrpSpPr>
          <p:cNvPr id="312" name="Google Shape;312;g7dd0ccb90a_0_921"/>
          <p:cNvGrpSpPr/>
          <p:nvPr/>
        </p:nvGrpSpPr>
        <p:grpSpPr>
          <a:xfrm>
            <a:off x="4089820" y="3990008"/>
            <a:ext cx="792000" cy="654300"/>
            <a:chOff x="7690204" y="4220886"/>
            <a:chExt cx="792000" cy="654300"/>
          </a:xfrm>
        </p:grpSpPr>
        <p:sp>
          <p:nvSpPr>
            <p:cNvPr id="313" name="Google Shape;313;g7dd0ccb90a_0_921"/>
            <p:cNvSpPr/>
            <p:nvPr/>
          </p:nvSpPr>
          <p:spPr>
            <a:xfrm>
              <a:off x="7747217" y="4220886"/>
              <a:ext cx="672900" cy="654300"/>
            </a:xfrm>
            <a:prstGeom prst="rect">
              <a:avLst/>
            </a:prstGeom>
            <a:solidFill>
              <a:srgbClr val="366092"/>
            </a:solidFill>
            <a:ln>
              <a:noFill/>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4" name="Google Shape;314;g7dd0ccb90a_0_921"/>
            <p:cNvSpPr txBox="1"/>
            <p:nvPr/>
          </p:nvSpPr>
          <p:spPr>
            <a:xfrm>
              <a:off x="7690204" y="4244635"/>
              <a:ext cx="792000" cy="615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nl-BE" sz="1800" u="none" cap="none" strike="noStrike">
                  <a:solidFill>
                    <a:srgbClr val="FFFFFF"/>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800"/>
                <a:buFont typeface="Arial"/>
                <a:buNone/>
              </a:pPr>
              <a:r>
                <a:rPr b="0" i="0" lang="nl-BE" sz="800" u="none" cap="none" strike="noStrike">
                  <a:solidFill>
                    <a:srgbClr val="FFFFFF"/>
                  </a:solidFill>
                  <a:latin typeface="Arial"/>
                  <a:ea typeface="Arial"/>
                  <a:cs typeface="Arial"/>
                  <a:sym typeface="Arial"/>
                </a:rPr>
                <a:t>BUSINESS</a:t>
              </a:r>
              <a:br>
                <a:rPr b="0" i="0" lang="nl-BE" sz="800" u="none" cap="none" strike="noStrike">
                  <a:solidFill>
                    <a:srgbClr val="FFFFFF"/>
                  </a:solidFill>
                  <a:latin typeface="Arial"/>
                  <a:ea typeface="Arial"/>
                  <a:cs typeface="Arial"/>
                  <a:sym typeface="Arial"/>
                </a:rPr>
              </a:br>
              <a:r>
                <a:rPr b="0" i="0" lang="nl-BE" sz="800" u="none" cap="none" strike="noStrike">
                  <a:solidFill>
                    <a:srgbClr val="FFFFFF"/>
                  </a:solidFill>
                  <a:latin typeface="Arial"/>
                  <a:ea typeface="Arial"/>
                  <a:cs typeface="Arial"/>
                  <a:sym typeface="Arial"/>
                </a:rPr>
                <a:t>VOCABULARY</a:t>
              </a:r>
              <a:endParaRPr b="0" i="0" sz="1800" u="none" cap="none" strike="noStrike">
                <a:solidFill>
                  <a:srgbClr val="FFFFFF"/>
                </a:solidFill>
                <a:latin typeface="Arial"/>
                <a:ea typeface="Arial"/>
                <a:cs typeface="Arial"/>
                <a:sym typeface="Arial"/>
              </a:endParaRPr>
            </a:p>
          </p:txBody>
        </p:sp>
      </p:grpSp>
      <p:grpSp>
        <p:nvGrpSpPr>
          <p:cNvPr id="315" name="Google Shape;315;g7dd0ccb90a_0_921"/>
          <p:cNvGrpSpPr/>
          <p:nvPr/>
        </p:nvGrpSpPr>
        <p:grpSpPr>
          <a:xfrm>
            <a:off x="5142017" y="3968518"/>
            <a:ext cx="792000" cy="654300"/>
            <a:chOff x="7668344" y="4230611"/>
            <a:chExt cx="792000" cy="654300"/>
          </a:xfrm>
        </p:grpSpPr>
        <p:sp>
          <p:nvSpPr>
            <p:cNvPr id="316" name="Google Shape;316;g7dd0ccb90a_0_921"/>
            <p:cNvSpPr/>
            <p:nvPr/>
          </p:nvSpPr>
          <p:spPr>
            <a:xfrm>
              <a:off x="7721589" y="4230611"/>
              <a:ext cx="672900" cy="654300"/>
            </a:xfrm>
            <a:prstGeom prst="rect">
              <a:avLst/>
            </a:prstGeom>
            <a:solidFill>
              <a:srgbClr val="366092"/>
            </a:solidFill>
            <a:ln>
              <a:noFill/>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7" name="Google Shape;317;g7dd0ccb90a_0_921"/>
            <p:cNvSpPr txBox="1"/>
            <p:nvPr/>
          </p:nvSpPr>
          <p:spPr>
            <a:xfrm>
              <a:off x="7668344" y="4239167"/>
              <a:ext cx="792000" cy="615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nl-BE" sz="1800" u="none" cap="none" strike="noStrike">
                  <a:solidFill>
                    <a:srgbClr val="FFFFFF"/>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800"/>
                <a:buFont typeface="Arial"/>
                <a:buNone/>
              </a:pPr>
              <a:r>
                <a:rPr b="0" i="0" lang="nl-BE" sz="800" u="none" cap="none" strike="noStrike">
                  <a:solidFill>
                    <a:srgbClr val="FFFFFF"/>
                  </a:solidFill>
                  <a:latin typeface="Arial"/>
                  <a:ea typeface="Arial"/>
                  <a:cs typeface="Arial"/>
                  <a:sym typeface="Arial"/>
                </a:rPr>
                <a:t>ROAD</a:t>
              </a:r>
              <a:br>
                <a:rPr b="0" i="0" lang="nl-BE" sz="800" u="none" cap="none" strike="noStrike">
                  <a:solidFill>
                    <a:srgbClr val="FFFFFF"/>
                  </a:solidFill>
                  <a:latin typeface="Arial"/>
                  <a:ea typeface="Arial"/>
                  <a:cs typeface="Arial"/>
                  <a:sym typeface="Arial"/>
                </a:rPr>
              </a:br>
              <a:r>
                <a:rPr b="0" i="0" lang="nl-BE" sz="800" u="none" cap="none" strike="noStrike">
                  <a:solidFill>
                    <a:srgbClr val="FFFFFF"/>
                  </a:solidFill>
                  <a:latin typeface="Arial"/>
                  <a:ea typeface="Arial"/>
                  <a:cs typeface="Arial"/>
                  <a:sym typeface="Arial"/>
                </a:rPr>
                <a:t>VOCABULARY</a:t>
              </a:r>
              <a:endParaRPr b="0" i="0" sz="1800" u="none" cap="none" strike="noStrike">
                <a:solidFill>
                  <a:srgbClr val="FFFFFF"/>
                </a:solidFill>
                <a:latin typeface="Arial"/>
                <a:ea typeface="Arial"/>
                <a:cs typeface="Arial"/>
                <a:sym typeface="Arial"/>
              </a:endParaRPr>
            </a:p>
          </p:txBody>
        </p:sp>
      </p:grpSp>
      <p:grpSp>
        <p:nvGrpSpPr>
          <p:cNvPr id="318" name="Google Shape;318;g7dd0ccb90a_0_921"/>
          <p:cNvGrpSpPr/>
          <p:nvPr/>
        </p:nvGrpSpPr>
        <p:grpSpPr>
          <a:xfrm>
            <a:off x="5930904" y="3968518"/>
            <a:ext cx="792000" cy="654300"/>
            <a:chOff x="7668344" y="4230611"/>
            <a:chExt cx="792000" cy="654300"/>
          </a:xfrm>
        </p:grpSpPr>
        <p:sp>
          <p:nvSpPr>
            <p:cNvPr id="319" name="Google Shape;319;g7dd0ccb90a_0_921"/>
            <p:cNvSpPr/>
            <p:nvPr/>
          </p:nvSpPr>
          <p:spPr>
            <a:xfrm>
              <a:off x="7721589" y="4230611"/>
              <a:ext cx="672900" cy="654300"/>
            </a:xfrm>
            <a:prstGeom prst="rect">
              <a:avLst/>
            </a:prstGeom>
            <a:solidFill>
              <a:srgbClr val="366092"/>
            </a:solidFill>
            <a:ln>
              <a:noFill/>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20" name="Google Shape;320;g7dd0ccb90a_0_921"/>
            <p:cNvSpPr txBox="1"/>
            <p:nvPr/>
          </p:nvSpPr>
          <p:spPr>
            <a:xfrm>
              <a:off x="7668344" y="4230611"/>
              <a:ext cx="792000" cy="615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nl-BE" sz="1800" u="none" cap="none" strike="noStrike">
                  <a:solidFill>
                    <a:srgbClr val="FFFFFF"/>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750"/>
                <a:buFont typeface="Arial"/>
                <a:buNone/>
              </a:pPr>
              <a:r>
                <a:rPr b="0" i="0" lang="nl-BE" sz="750" u="none" cap="none" strike="noStrike">
                  <a:solidFill>
                    <a:srgbClr val="FFFFFF"/>
                  </a:solidFill>
                  <a:latin typeface="Arial"/>
                  <a:ea typeface="Arial"/>
                  <a:cs typeface="Arial"/>
                  <a:sym typeface="Arial"/>
                </a:rPr>
                <a:t>ORGANISATION</a:t>
              </a:r>
              <a:br>
                <a:rPr b="0" i="0" lang="nl-BE" sz="800" u="none" cap="none" strike="noStrike">
                  <a:solidFill>
                    <a:srgbClr val="FFFFFF"/>
                  </a:solidFill>
                  <a:latin typeface="Arial"/>
                  <a:ea typeface="Arial"/>
                  <a:cs typeface="Arial"/>
                  <a:sym typeface="Arial"/>
                </a:rPr>
              </a:br>
              <a:r>
                <a:rPr b="0" i="0" lang="nl-BE" sz="800" u="none" cap="none" strike="noStrike">
                  <a:solidFill>
                    <a:srgbClr val="FFFFFF"/>
                  </a:solidFill>
                  <a:latin typeface="Arial"/>
                  <a:ea typeface="Arial"/>
                  <a:cs typeface="Arial"/>
                  <a:sym typeface="Arial"/>
                </a:rPr>
                <a:t>VOCABULARY</a:t>
              </a:r>
              <a:endParaRPr b="0" i="0" sz="1800" u="none" cap="none" strike="noStrike">
                <a:solidFill>
                  <a:srgbClr val="FFFFFF"/>
                </a:solidFill>
                <a:latin typeface="Arial"/>
                <a:ea typeface="Arial"/>
                <a:cs typeface="Arial"/>
                <a:sym typeface="Arial"/>
              </a:endParaRPr>
            </a:p>
          </p:txBody>
        </p:sp>
      </p:grpSp>
      <p:sp>
        <p:nvSpPr>
          <p:cNvPr id="321" name="Google Shape;321;g7dd0ccb90a_0_921"/>
          <p:cNvSpPr/>
          <p:nvPr/>
        </p:nvSpPr>
        <p:spPr>
          <a:xfrm>
            <a:off x="6787719" y="3975144"/>
            <a:ext cx="672900" cy="654300"/>
          </a:xfrm>
          <a:prstGeom prst="rect">
            <a:avLst/>
          </a:prstGeom>
          <a:solidFill>
            <a:srgbClr val="E36C09"/>
          </a:solidFill>
          <a:ln>
            <a:noFill/>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22" name="Google Shape;322;g7dd0ccb90a_0_921"/>
          <p:cNvSpPr txBox="1"/>
          <p:nvPr/>
        </p:nvSpPr>
        <p:spPr>
          <a:xfrm>
            <a:off x="6734474" y="3983700"/>
            <a:ext cx="792000" cy="615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nl-BE" sz="1800" u="none" cap="none" strike="noStrike">
                <a:solidFill>
                  <a:srgbClr val="FFFFFF"/>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800"/>
              <a:buFont typeface="Arial"/>
              <a:buNone/>
            </a:pPr>
            <a:r>
              <a:rPr b="0" i="0" lang="nl-BE" sz="800" u="none" cap="none" strike="noStrike">
                <a:solidFill>
                  <a:srgbClr val="FFFFFF"/>
                </a:solidFill>
                <a:latin typeface="Arial"/>
                <a:ea typeface="Arial"/>
                <a:cs typeface="Arial"/>
                <a:sym typeface="Arial"/>
              </a:rPr>
              <a:t>DCAT-AP VL</a:t>
            </a:r>
            <a:br>
              <a:rPr b="0" i="0" lang="nl-BE" sz="800" u="none" cap="none" strike="noStrike">
                <a:solidFill>
                  <a:srgbClr val="FFFFFF"/>
                </a:solidFill>
                <a:latin typeface="Arial"/>
                <a:ea typeface="Arial"/>
                <a:cs typeface="Arial"/>
                <a:sym typeface="Arial"/>
              </a:rPr>
            </a:br>
            <a:r>
              <a:rPr b="0" i="0" lang="nl-BE" sz="800" u="none" cap="none" strike="noStrike">
                <a:solidFill>
                  <a:srgbClr val="FFFFFF"/>
                </a:solidFill>
                <a:latin typeface="Arial"/>
                <a:ea typeface="Arial"/>
                <a:cs typeface="Arial"/>
                <a:sym typeface="Arial"/>
              </a:rPr>
              <a:t>VOCABULARY</a:t>
            </a:r>
            <a:endParaRPr b="0" i="0" sz="1800" u="none" cap="none" strike="noStrike">
              <a:solidFill>
                <a:srgbClr val="FFFFFF"/>
              </a:solidFill>
              <a:latin typeface="Arial"/>
              <a:ea typeface="Arial"/>
              <a:cs typeface="Arial"/>
              <a:sym typeface="Arial"/>
            </a:endParaRPr>
          </a:p>
        </p:txBody>
      </p:sp>
      <p:sp>
        <p:nvSpPr>
          <p:cNvPr id="323" name="Google Shape;323;g7dd0ccb90a_0_921"/>
          <p:cNvSpPr txBox="1"/>
          <p:nvPr/>
        </p:nvSpPr>
        <p:spPr>
          <a:xfrm>
            <a:off x="1741540" y="2490653"/>
            <a:ext cx="1530900" cy="2123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International</a:t>
            </a:r>
            <a:br>
              <a:rPr b="1" i="0" lang="nl-BE" sz="1400" u="none" cap="none" strike="noStrike">
                <a:solidFill>
                  <a:srgbClr val="000000"/>
                </a:solidFill>
                <a:latin typeface="Arial"/>
                <a:ea typeface="Arial"/>
                <a:cs typeface="Arial"/>
                <a:sym typeface="Arial"/>
              </a:rPr>
            </a:br>
            <a:r>
              <a:rPr b="1" i="0" lang="nl-BE" sz="1400" u="none" cap="none" strike="noStrike">
                <a:solidFill>
                  <a:srgbClr val="000000"/>
                </a:solidFill>
                <a:latin typeface="Arial"/>
                <a:ea typeface="Arial"/>
                <a:cs typeface="Arial"/>
                <a:sym typeface="Arial"/>
              </a:rPr>
              <a:t>Standards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nl-BE" sz="2400" u="none" cap="none" strike="noStrike">
                <a:solidFill>
                  <a:srgbClr val="000000"/>
                </a:solidFill>
                <a:latin typeface="Arial"/>
                <a:ea typeface="Arial"/>
                <a:cs typeface="Arial"/>
                <a:sym typeface="Arial"/>
              </a:rPr>
              <a:t>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EU ISA CORE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Vocabularies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OSLO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Extention</a:t>
            </a:r>
            <a:endParaRPr b="1" i="0" sz="1400" u="none" cap="none" strike="noStrike">
              <a:solidFill>
                <a:srgbClr val="000000"/>
              </a:solidFill>
              <a:latin typeface="Arial"/>
              <a:ea typeface="Arial"/>
              <a:cs typeface="Arial"/>
              <a:sym typeface="Arial"/>
            </a:endParaRPr>
          </a:p>
        </p:txBody>
      </p:sp>
      <p:sp>
        <p:nvSpPr>
          <p:cNvPr id="324" name="Google Shape;324;g7dd0ccb90a_0_921"/>
          <p:cNvSpPr/>
          <p:nvPr/>
        </p:nvSpPr>
        <p:spPr>
          <a:xfrm rot="5400000">
            <a:off x="7365796" y="3582668"/>
            <a:ext cx="1368300" cy="785100"/>
          </a:xfrm>
          <a:prstGeom prst="curvedDownArrow">
            <a:avLst>
              <a:gd fmla="val 25000" name="adj1"/>
              <a:gd fmla="val 50000" name="adj2"/>
              <a:gd fmla="val 25000" name="adj3"/>
            </a:avLst>
          </a:prstGeom>
          <a:solidFill>
            <a:srgbClr val="FFFFFF"/>
          </a:solidFill>
          <a:ln cap="flat" cmpd="sng" w="25400">
            <a:solidFill>
              <a:srgbClr val="4F81BD"/>
            </a:solidFill>
            <a:prstDash val="solid"/>
            <a:bevel/>
            <a:headEnd len="sm" w="sm" type="none"/>
            <a:tailEnd len="sm" w="sm" type="none"/>
          </a:ln>
          <a:effectLst>
            <a:outerShdw blurRad="38100" rotWithShape="0" dir="5400000" dist="23000">
              <a:srgbClr val="000000">
                <a:alpha val="3411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25" name="Google Shape;325;g7dd0ccb90a_0_921"/>
          <p:cNvSpPr txBox="1"/>
          <p:nvPr/>
        </p:nvSpPr>
        <p:spPr>
          <a:xfrm>
            <a:off x="8598698" y="3223460"/>
            <a:ext cx="2452200" cy="156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EU - ISA²</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Federal Government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Regional Government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Local Government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Industry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nl-BE" sz="1400" u="none" cap="none" strike="noStrike">
                <a:solidFill>
                  <a:srgbClr val="000000"/>
                </a:solidFill>
                <a:latin typeface="Arial"/>
                <a:ea typeface="Arial"/>
                <a:cs typeface="Arial"/>
                <a:sym typeface="Arial"/>
              </a:rPr>
              <a:t>Academia</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Arial"/>
              <a:ea typeface="Arial"/>
              <a:cs typeface="Arial"/>
              <a:sym typeface="Arial"/>
            </a:endParaRPr>
          </a:p>
        </p:txBody>
      </p:sp>
      <p:pic>
        <p:nvPicPr>
          <p:cNvPr descr="http://linkeddata.org/static/images/lod-datasets_2009-07-14_cropped.png" id="326" name="Google Shape;326;g7dd0ccb90a_0_921"/>
          <p:cNvPicPr preferRelativeResize="0"/>
          <p:nvPr/>
        </p:nvPicPr>
        <p:blipFill rotWithShape="1">
          <a:blip r:embed="rId11">
            <a:alphaModFix/>
          </a:blip>
          <a:srcRect b="76172" l="0" r="0" t="1552"/>
          <a:stretch/>
        </p:blipFill>
        <p:spPr>
          <a:xfrm>
            <a:off x="3380142" y="2382923"/>
            <a:ext cx="4080967" cy="676302"/>
          </a:xfrm>
          <a:prstGeom prst="rect">
            <a:avLst/>
          </a:prstGeom>
          <a:noFill/>
          <a:ln cap="flat" cmpd="sng" w="9525">
            <a:solidFill>
              <a:srgbClr val="005A9C"/>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pic>
        <p:nvPicPr>
          <p:cNvPr id="1407" name="Google Shape;1407;g7f5bfebe74_0_467"/>
          <p:cNvPicPr preferRelativeResize="0"/>
          <p:nvPr/>
        </p:nvPicPr>
        <p:blipFill rotWithShape="1">
          <a:blip r:embed="rId3">
            <a:alphaModFix/>
          </a:blip>
          <a:srcRect b="33705" l="698" r="56447" t="2531"/>
          <a:stretch/>
        </p:blipFill>
        <p:spPr>
          <a:xfrm>
            <a:off x="1504025" y="288925"/>
            <a:ext cx="9931738" cy="6286177"/>
          </a:xfrm>
          <a:prstGeom prst="rect">
            <a:avLst/>
          </a:prstGeom>
          <a:noFill/>
          <a:ln>
            <a:noFill/>
          </a:ln>
        </p:spPr>
      </p:pic>
      <p:sp>
        <p:nvSpPr>
          <p:cNvPr id="1408" name="Google Shape;1408;g7f5bfebe74_0_467"/>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Werk</a:t>
            </a:r>
            <a:endParaRPr b="1"/>
          </a:p>
        </p:txBody>
      </p:sp>
      <p:sp>
        <p:nvSpPr>
          <p:cNvPr id="1409" name="Google Shape;1409;g7f5bfebe74_0_467"/>
          <p:cNvSpPr/>
          <p:nvPr/>
        </p:nvSpPr>
        <p:spPr>
          <a:xfrm>
            <a:off x="3315725" y="1605150"/>
            <a:ext cx="5089800" cy="171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g7f5bfebe74_0_467"/>
          <p:cNvSpPr/>
          <p:nvPr/>
        </p:nvSpPr>
        <p:spPr>
          <a:xfrm>
            <a:off x="7948975" y="11077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g7f5bfebe74_0_467"/>
          <p:cNvSpPr/>
          <p:nvPr/>
        </p:nvSpPr>
        <p:spPr>
          <a:xfrm>
            <a:off x="8186150" y="11077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g7f5bfebe74_0_467"/>
          <p:cNvSpPr/>
          <p:nvPr/>
        </p:nvSpPr>
        <p:spPr>
          <a:xfrm>
            <a:off x="5291000" y="817575"/>
            <a:ext cx="4445100" cy="239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g7f5bfebe74_0_467"/>
          <p:cNvSpPr/>
          <p:nvPr/>
        </p:nvSpPr>
        <p:spPr>
          <a:xfrm>
            <a:off x="3617625" y="2976325"/>
            <a:ext cx="5590200" cy="359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g7f5bfebe74_0_467"/>
          <p:cNvSpPr/>
          <p:nvPr/>
        </p:nvSpPr>
        <p:spPr>
          <a:xfrm>
            <a:off x="2751775" y="4275375"/>
            <a:ext cx="5590200" cy="159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7f5bfebe74_0_467"/>
          <p:cNvSpPr/>
          <p:nvPr/>
        </p:nvSpPr>
        <p:spPr>
          <a:xfrm>
            <a:off x="6260625" y="1728450"/>
            <a:ext cx="5590200" cy="484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g7f5bfebe74_0_467"/>
          <p:cNvSpPr txBox="1"/>
          <p:nvPr/>
        </p:nvSpPr>
        <p:spPr>
          <a:xfrm>
            <a:off x="4361475" y="2829307"/>
            <a:ext cx="4593900" cy="20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BE" sz="1800">
                <a:latin typeface="Calibri"/>
                <a:ea typeface="Calibri"/>
                <a:cs typeface="Calibri"/>
                <a:sym typeface="Calibri"/>
              </a:rPr>
              <a:t>Definitie</a:t>
            </a:r>
            <a:endParaRPr b="1"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i="1" lang="nl-BE" sz="1800">
                <a:latin typeface="Calibri"/>
                <a:ea typeface="Calibri"/>
                <a:cs typeface="Calibri"/>
                <a:sym typeface="Calibri"/>
              </a:rPr>
              <a:t>Deze klasse omvat afzonderlijke concepten of combinaties van concepten die worden geïdentificeerd in artistieke en intellectuele uitdrukkingen, zoals gedichten, verhalen of muzikale composities.</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t/>
            </a:r>
            <a:endParaRPr i="1" sz="1800">
              <a:latin typeface="Calibri"/>
              <a:ea typeface="Calibri"/>
              <a:cs typeface="Calibri"/>
              <a:sym typeface="Calibri"/>
            </a:endParaRPr>
          </a:p>
          <a:p>
            <a:pPr indent="0" lvl="0" marL="0" rtl="0" algn="l">
              <a:spcBef>
                <a:spcPts val="0"/>
              </a:spcBef>
              <a:spcAft>
                <a:spcPts val="0"/>
              </a:spcAft>
              <a:buNone/>
            </a:pPr>
            <a:r>
              <a:rPr lang="nl-BE" sz="1800">
                <a:latin typeface="Calibri"/>
                <a:ea typeface="Calibri"/>
                <a:cs typeface="Calibri"/>
                <a:sym typeface="Calibri"/>
              </a:rPr>
              <a:t>Bron: FRBRoo</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g7f5bfebe74_0_696"/>
          <p:cNvSpPr txBox="1"/>
          <p:nvPr>
            <p:ph type="title"/>
          </p:nvPr>
        </p:nvSpPr>
        <p:spPr>
          <a:xfrm>
            <a:off x="533400" y="136525"/>
            <a:ext cx="112095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nl-BE"/>
              <a:t>Waarvan een foto bestaat.</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None/>
            </a:pPr>
            <a:r>
              <a:t/>
            </a:r>
            <a:endParaRPr b="1"/>
          </a:p>
          <a:p>
            <a:pPr indent="0" lvl="0" marL="0" rtl="0" algn="l">
              <a:lnSpc>
                <a:spcPct val="90000"/>
              </a:lnSpc>
              <a:spcBef>
                <a:spcPts val="0"/>
              </a:spcBef>
              <a:spcAft>
                <a:spcPts val="0"/>
              </a:spcAft>
              <a:buClr>
                <a:schemeClr val="dk1"/>
              </a:buClr>
              <a:buSzPts val="3200"/>
              <a:buFont typeface="Arial"/>
              <a:buNone/>
            </a:pPr>
            <a:r>
              <a:t/>
            </a:r>
            <a:endParaRPr b="1"/>
          </a:p>
        </p:txBody>
      </p:sp>
      <p:pic>
        <p:nvPicPr>
          <p:cNvPr id="1422" name="Google Shape;1422;g7f5bfebe74_0_696"/>
          <p:cNvPicPr preferRelativeResize="0"/>
          <p:nvPr/>
        </p:nvPicPr>
        <p:blipFill rotWithShape="1">
          <a:blip r:embed="rId3">
            <a:alphaModFix/>
          </a:blip>
          <a:srcRect b="21545" l="2182" r="28097" t="3671"/>
          <a:stretch/>
        </p:blipFill>
        <p:spPr>
          <a:xfrm>
            <a:off x="1973250" y="1120825"/>
            <a:ext cx="5958425" cy="5679151"/>
          </a:xfrm>
          <a:prstGeom prst="rect">
            <a:avLst/>
          </a:prstGeom>
          <a:noFill/>
          <a:ln>
            <a:noFill/>
          </a:ln>
        </p:spPr>
      </p:pic>
      <p:sp>
        <p:nvSpPr>
          <p:cNvPr id="1423" name="Google Shape;1423;g7f5bfebe74_0_696"/>
          <p:cNvSpPr/>
          <p:nvPr/>
        </p:nvSpPr>
        <p:spPr>
          <a:xfrm>
            <a:off x="4028825" y="3467800"/>
            <a:ext cx="16200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7f5bfebe74_0_696"/>
          <p:cNvSpPr/>
          <p:nvPr/>
        </p:nvSpPr>
        <p:spPr>
          <a:xfrm>
            <a:off x="4028825" y="3301000"/>
            <a:ext cx="9333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7f5bfebe74_0_696"/>
          <p:cNvSpPr/>
          <p:nvPr/>
        </p:nvSpPr>
        <p:spPr>
          <a:xfrm>
            <a:off x="1823425" y="5736050"/>
            <a:ext cx="2824500" cy="92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6" name="Google Shape;1426;g7f5bfebe74_0_696"/>
          <p:cNvPicPr preferRelativeResize="0"/>
          <p:nvPr/>
        </p:nvPicPr>
        <p:blipFill rotWithShape="1">
          <a:blip r:embed="rId3">
            <a:alphaModFix/>
          </a:blip>
          <a:srcRect b="64691" l="70571" r="2252" t="26932"/>
          <a:stretch/>
        </p:blipFill>
        <p:spPr>
          <a:xfrm>
            <a:off x="4063750" y="5368400"/>
            <a:ext cx="2322402" cy="636026"/>
          </a:xfrm>
          <a:prstGeom prst="rect">
            <a:avLst/>
          </a:prstGeom>
          <a:noFill/>
          <a:ln>
            <a:noFill/>
          </a:ln>
        </p:spPr>
      </p:pic>
      <p:pic>
        <p:nvPicPr>
          <p:cNvPr id="1427" name="Google Shape;1427;g7f5bfebe74_0_696"/>
          <p:cNvPicPr preferRelativeResize="0"/>
          <p:nvPr/>
        </p:nvPicPr>
        <p:blipFill rotWithShape="1">
          <a:blip r:embed="rId3">
            <a:alphaModFix/>
          </a:blip>
          <a:srcRect b="22436" l="7976" r="79460" t="69187"/>
          <a:stretch/>
        </p:blipFill>
        <p:spPr>
          <a:xfrm>
            <a:off x="2988900" y="5368400"/>
            <a:ext cx="1073676" cy="636026"/>
          </a:xfrm>
          <a:prstGeom prst="rect">
            <a:avLst/>
          </a:prstGeom>
          <a:noFill/>
          <a:ln>
            <a:noFill/>
          </a:ln>
        </p:spPr>
      </p:pic>
      <p:pic>
        <p:nvPicPr>
          <p:cNvPr id="1428" name="Google Shape;1428;g7f5bfebe74_0_696"/>
          <p:cNvPicPr preferRelativeResize="0"/>
          <p:nvPr/>
        </p:nvPicPr>
        <p:blipFill rotWithShape="1">
          <a:blip r:embed="rId3">
            <a:alphaModFix/>
          </a:blip>
          <a:srcRect b="7805" l="41483" r="43350" t="77961"/>
          <a:stretch/>
        </p:blipFill>
        <p:spPr>
          <a:xfrm>
            <a:off x="7254575" y="5655048"/>
            <a:ext cx="1296174" cy="1080900"/>
          </a:xfrm>
          <a:prstGeom prst="rect">
            <a:avLst/>
          </a:prstGeom>
          <a:noFill/>
          <a:ln>
            <a:noFill/>
          </a:ln>
        </p:spPr>
      </p:pic>
      <p:pic>
        <p:nvPicPr>
          <p:cNvPr id="1429" name="Google Shape;1429;g7f5bfebe74_0_696"/>
          <p:cNvPicPr preferRelativeResize="0"/>
          <p:nvPr/>
        </p:nvPicPr>
        <p:blipFill rotWithShape="1">
          <a:blip r:embed="rId3">
            <a:alphaModFix/>
          </a:blip>
          <a:srcRect b="41392" l="76711" r="6990" t="47399"/>
          <a:stretch/>
        </p:blipFill>
        <p:spPr>
          <a:xfrm>
            <a:off x="6498925" y="939500"/>
            <a:ext cx="1392875" cy="851150"/>
          </a:xfrm>
          <a:prstGeom prst="rect">
            <a:avLst/>
          </a:prstGeom>
          <a:noFill/>
          <a:ln>
            <a:noFill/>
          </a:ln>
        </p:spPr>
      </p:pic>
      <p:pic>
        <p:nvPicPr>
          <p:cNvPr id="1430" name="Google Shape;1430;g7f5bfebe74_0_696"/>
          <p:cNvPicPr preferRelativeResize="0"/>
          <p:nvPr/>
        </p:nvPicPr>
        <p:blipFill rotWithShape="1">
          <a:blip r:embed="rId4">
            <a:alphaModFix/>
          </a:blip>
          <a:srcRect b="38581" l="78654" r="5976" t="47979"/>
          <a:stretch/>
        </p:blipFill>
        <p:spPr>
          <a:xfrm>
            <a:off x="6625850" y="939500"/>
            <a:ext cx="1296176" cy="1024076"/>
          </a:xfrm>
          <a:prstGeom prst="rect">
            <a:avLst/>
          </a:prstGeom>
          <a:noFill/>
          <a:ln>
            <a:noFill/>
          </a:ln>
        </p:spPr>
      </p:pic>
      <p:pic>
        <p:nvPicPr>
          <p:cNvPr id="1431" name="Google Shape;1431;g7f5bfebe74_0_696"/>
          <p:cNvPicPr preferRelativeResize="0"/>
          <p:nvPr/>
        </p:nvPicPr>
        <p:blipFill rotWithShape="1">
          <a:blip r:embed="rId3">
            <a:alphaModFix/>
          </a:blip>
          <a:srcRect b="93127" l="17941" r="71645" t="5025"/>
          <a:stretch/>
        </p:blipFill>
        <p:spPr>
          <a:xfrm>
            <a:off x="6386150" y="6480775"/>
            <a:ext cx="889900" cy="140274"/>
          </a:xfrm>
          <a:prstGeom prst="rect">
            <a:avLst/>
          </a:prstGeom>
          <a:noFill/>
          <a:ln>
            <a:noFill/>
          </a:ln>
        </p:spPr>
      </p:pic>
      <p:grpSp>
        <p:nvGrpSpPr>
          <p:cNvPr id="1432" name="Google Shape;1432;g7f5bfebe74_0_696"/>
          <p:cNvGrpSpPr/>
          <p:nvPr/>
        </p:nvGrpSpPr>
        <p:grpSpPr>
          <a:xfrm>
            <a:off x="8101000" y="2959268"/>
            <a:ext cx="3506471" cy="1515256"/>
            <a:chOff x="2572200" y="2737175"/>
            <a:chExt cx="5103291" cy="2159100"/>
          </a:xfrm>
        </p:grpSpPr>
        <p:sp>
          <p:nvSpPr>
            <p:cNvPr id="1433" name="Google Shape;1433;g7f5bfebe74_0_696"/>
            <p:cNvSpPr/>
            <p:nvPr/>
          </p:nvSpPr>
          <p:spPr>
            <a:xfrm>
              <a:off x="3902991" y="2737175"/>
              <a:ext cx="37725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Bestaan er collecties van immaterieel erfgoed?</a:t>
              </a:r>
              <a:endParaRPr sz="1800"/>
            </a:p>
          </p:txBody>
        </p:sp>
        <p:sp>
          <p:nvSpPr>
            <p:cNvPr id="1434" name="Google Shape;1434;g7f5bfebe74_0_696"/>
            <p:cNvSpPr/>
            <p:nvPr/>
          </p:nvSpPr>
          <p:spPr>
            <a:xfrm>
              <a:off x="2572200" y="2737175"/>
              <a:ext cx="13308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9600">
                  <a:solidFill>
                    <a:srgbClr val="666666"/>
                  </a:solidFill>
                </a:rPr>
                <a:t>?</a:t>
              </a:r>
              <a:endParaRPr sz="9600">
                <a:solidFill>
                  <a:srgbClr val="666666"/>
                </a:solidFil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g7f5bfebe74_0_600"/>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41" name="Google Shape;1441;g7f5bfebe74_0_600"/>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Drie datavoorbeelden</a:t>
            </a:r>
            <a:endParaRPr b="1" i="0" sz="4000" u="none" cap="none" strike="noStrike">
              <a:solidFill>
                <a:schemeClr val="dk1"/>
              </a:solidFill>
              <a:latin typeface="Arial"/>
              <a:ea typeface="Arial"/>
              <a:cs typeface="Arial"/>
              <a:sym typeface="Arial"/>
            </a:endParaRPr>
          </a:p>
        </p:txBody>
      </p:sp>
      <p:sp>
        <p:nvSpPr>
          <p:cNvPr id="1442" name="Google Shape;1442;g7f5bfebe74_0_600"/>
          <p:cNvSpPr txBox="1"/>
          <p:nvPr/>
        </p:nvSpPr>
        <p:spPr>
          <a:xfrm>
            <a:off x="3730650" y="13047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1443" name="Google Shape;1443;g7f5bfebe74_0_600"/>
          <p:cNvSpPr txBox="1"/>
          <p:nvPr/>
        </p:nvSpPr>
        <p:spPr>
          <a:xfrm>
            <a:off x="3545100" y="44186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1444" name="Google Shape;1444;g7f5bfebe74_0_600"/>
          <p:cNvSpPr txBox="1"/>
          <p:nvPr/>
        </p:nvSpPr>
        <p:spPr>
          <a:xfrm>
            <a:off x="794400" y="44186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1445" name="Google Shape;1445;g7f5bfebe74_0_600"/>
          <p:cNvSpPr txBox="1"/>
          <p:nvPr/>
        </p:nvSpPr>
        <p:spPr>
          <a:xfrm>
            <a:off x="6211500" y="2911013"/>
            <a:ext cx="2595300" cy="690900"/>
          </a:xfrm>
          <a:prstGeom prst="rect">
            <a:avLst/>
          </a:prstGeom>
          <a:solidFill>
            <a:srgbClr val="6AA84F"/>
          </a:solid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Immaterieel </a:t>
            </a:r>
            <a:br>
              <a:rPr b="1" i="0" lang="nl-BE" sz="1800" u="none" cap="none" strike="noStrike">
                <a:solidFill>
                  <a:schemeClr val="lt1"/>
                </a:solidFill>
                <a:latin typeface="Calibri"/>
                <a:ea typeface="Calibri"/>
                <a:cs typeface="Calibri"/>
                <a:sym typeface="Calibri"/>
              </a:rPr>
            </a:br>
            <a:r>
              <a:rPr b="1" i="0" lang="nl-BE" sz="1800" u="none" cap="none" strike="noStrike">
                <a:solidFill>
                  <a:schemeClr val="lt1"/>
                </a:solidFill>
                <a:latin typeface="Calibri"/>
                <a:ea typeface="Calibri"/>
                <a:cs typeface="Calibri"/>
                <a:sym typeface="Calibri"/>
              </a:rPr>
              <a:t>            Erfgoed</a:t>
            </a:r>
            <a:endParaRPr b="1" i="0" sz="1800" u="none" cap="none" strike="noStrike">
              <a:solidFill>
                <a:schemeClr val="lt1"/>
              </a:solidFill>
              <a:latin typeface="Calibri"/>
              <a:ea typeface="Calibri"/>
              <a:cs typeface="Calibri"/>
              <a:sym typeface="Calibri"/>
            </a:endParaRPr>
          </a:p>
        </p:txBody>
      </p:sp>
      <p:cxnSp>
        <p:nvCxnSpPr>
          <p:cNvPr id="1446" name="Google Shape;1446;g7f5bfebe74_0_600"/>
          <p:cNvCxnSpPr>
            <a:stCxn id="1447" idx="0"/>
            <a:endCxn id="1442" idx="1"/>
          </p:cNvCxnSpPr>
          <p:nvPr/>
        </p:nvCxnSpPr>
        <p:spPr>
          <a:xfrm rot="-5400000">
            <a:off x="2848950" y="2029325"/>
            <a:ext cx="1260900" cy="502500"/>
          </a:xfrm>
          <a:prstGeom prst="bentConnector2">
            <a:avLst/>
          </a:prstGeom>
          <a:noFill/>
          <a:ln cap="flat" cmpd="sng" w="19050">
            <a:solidFill>
              <a:srgbClr val="434343"/>
            </a:solidFill>
            <a:prstDash val="solid"/>
            <a:round/>
            <a:headEnd len="sm" w="sm" type="none"/>
            <a:tailEnd len="sm" w="sm" type="none"/>
          </a:ln>
        </p:spPr>
      </p:cxnSp>
      <p:cxnSp>
        <p:nvCxnSpPr>
          <p:cNvPr id="1448" name="Google Shape;1448;g7f5bfebe74_0_600"/>
          <p:cNvCxnSpPr>
            <a:stCxn id="1442" idx="3"/>
            <a:endCxn id="1445" idx="0"/>
          </p:cNvCxnSpPr>
          <p:nvPr/>
        </p:nvCxnSpPr>
        <p:spPr>
          <a:xfrm>
            <a:off x="6325950" y="1650200"/>
            <a:ext cx="1183200" cy="1260900"/>
          </a:xfrm>
          <a:prstGeom prst="bentConnector2">
            <a:avLst/>
          </a:prstGeom>
          <a:noFill/>
          <a:ln cap="flat" cmpd="sng" w="19050">
            <a:solidFill>
              <a:srgbClr val="434343"/>
            </a:solidFill>
            <a:prstDash val="solid"/>
            <a:round/>
            <a:headEnd len="sm" w="sm" type="none"/>
            <a:tailEnd len="sm" w="sm" type="none"/>
          </a:ln>
        </p:spPr>
      </p:cxnSp>
      <p:sp>
        <p:nvSpPr>
          <p:cNvPr id="1447" name="Google Shape;1447;g7f5bfebe74_0_600"/>
          <p:cNvSpPr txBox="1"/>
          <p:nvPr/>
        </p:nvSpPr>
        <p:spPr>
          <a:xfrm>
            <a:off x="794400" y="2911025"/>
            <a:ext cx="4867500" cy="6909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i="0" sz="1800" u="none" cap="none" strike="noStrike">
              <a:solidFill>
                <a:schemeClr val="lt1"/>
              </a:solidFill>
              <a:latin typeface="Calibri"/>
              <a:ea typeface="Calibri"/>
              <a:cs typeface="Calibri"/>
              <a:sym typeface="Calibri"/>
            </a:endParaRPr>
          </a:p>
        </p:txBody>
      </p:sp>
      <p:cxnSp>
        <p:nvCxnSpPr>
          <p:cNvPr id="1449" name="Google Shape;1449;g7f5bfebe74_0_600"/>
          <p:cNvCxnSpPr>
            <a:stCxn id="1444" idx="0"/>
            <a:endCxn id="1447" idx="2"/>
          </p:cNvCxnSpPr>
          <p:nvPr/>
        </p:nvCxnSpPr>
        <p:spPr>
          <a:xfrm flipH="1" rot="10800000">
            <a:off x="1852800" y="3602000"/>
            <a:ext cx="1375500" cy="816600"/>
          </a:xfrm>
          <a:prstGeom prst="straightConnector1">
            <a:avLst/>
          </a:prstGeom>
          <a:noFill/>
          <a:ln cap="flat" cmpd="sng" w="19050">
            <a:solidFill>
              <a:srgbClr val="434343"/>
            </a:solidFill>
            <a:prstDash val="solid"/>
            <a:round/>
            <a:headEnd len="sm" w="sm" type="none"/>
            <a:tailEnd len="sm" w="sm" type="none"/>
          </a:ln>
        </p:spPr>
      </p:cxnSp>
      <p:cxnSp>
        <p:nvCxnSpPr>
          <p:cNvPr id="1450" name="Google Shape;1450;g7f5bfebe74_0_600"/>
          <p:cNvCxnSpPr>
            <a:stCxn id="1443" idx="0"/>
            <a:endCxn id="1447" idx="2"/>
          </p:cNvCxnSpPr>
          <p:nvPr/>
        </p:nvCxnSpPr>
        <p:spPr>
          <a:xfrm rot="10800000">
            <a:off x="3228300" y="3602000"/>
            <a:ext cx="1375200" cy="816600"/>
          </a:xfrm>
          <a:prstGeom prst="straightConnector1">
            <a:avLst/>
          </a:prstGeom>
          <a:noFill/>
          <a:ln cap="flat" cmpd="sng" w="19050">
            <a:solidFill>
              <a:srgbClr val="434343"/>
            </a:solidFill>
            <a:prstDash val="solid"/>
            <a:round/>
            <a:headEnd len="sm" w="sm" type="none"/>
            <a:tailEnd len="sm" w="sm" type="none"/>
          </a:ln>
        </p:spPr>
      </p:cxnSp>
      <p:grpSp>
        <p:nvGrpSpPr>
          <p:cNvPr id="1451" name="Google Shape;1451;g7f5bfebe74_0_600"/>
          <p:cNvGrpSpPr/>
          <p:nvPr/>
        </p:nvGrpSpPr>
        <p:grpSpPr>
          <a:xfrm>
            <a:off x="3703079" y="4527452"/>
            <a:ext cx="475492" cy="473186"/>
            <a:chOff x="-1485659" y="6640898"/>
            <a:chExt cx="419453" cy="426447"/>
          </a:xfrm>
        </p:grpSpPr>
        <p:sp>
          <p:nvSpPr>
            <p:cNvPr id="1452" name="Google Shape;1452;g7f5bfebe74_0_600"/>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3" name="Google Shape;1453;g7f5bfebe74_0_600"/>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4" name="Google Shape;1454;g7f5bfebe74_0_600"/>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5" name="Google Shape;1455;g7f5bfebe74_0_600"/>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6" name="Google Shape;1456;g7f5bfebe74_0_600"/>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7" name="Google Shape;1457;g7f5bfebe74_0_600"/>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58" name="Google Shape;1458;g7f5bfebe74_0_600"/>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1459" name="Google Shape;1459;g7f5bfebe74_0_600"/>
          <p:cNvGrpSpPr/>
          <p:nvPr/>
        </p:nvGrpSpPr>
        <p:grpSpPr>
          <a:xfrm>
            <a:off x="2230439" y="5136890"/>
            <a:ext cx="473512" cy="473512"/>
            <a:chOff x="3124200" y="2135188"/>
            <a:chExt cx="215900" cy="215900"/>
          </a:xfrm>
        </p:grpSpPr>
        <p:sp>
          <p:nvSpPr>
            <p:cNvPr id="1460" name="Google Shape;1460;g7f5bfebe74_0_600"/>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61" name="Google Shape;1461;g7f5bfebe74_0_600"/>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62" name="Google Shape;1462;g7f5bfebe74_0_600"/>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63" name="Google Shape;1463;g7f5bfebe74_0_600"/>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64" name="Google Shape;1464;g7f5bfebe74_0_600"/>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1465" name="Google Shape;1465;g7f5bfebe74_0_600"/>
          <p:cNvGrpSpPr/>
          <p:nvPr/>
        </p:nvGrpSpPr>
        <p:grpSpPr>
          <a:xfrm>
            <a:off x="6378973" y="3019800"/>
            <a:ext cx="473329" cy="473329"/>
            <a:chOff x="3298" y="971"/>
            <a:chExt cx="298" cy="298"/>
          </a:xfrm>
        </p:grpSpPr>
        <p:sp>
          <p:nvSpPr>
            <p:cNvPr id="1466" name="Google Shape;1466;g7f5bfebe74_0_600"/>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7" name="Google Shape;1467;g7f5bfebe74_0_600"/>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68" name="Google Shape;1468;g7f5bfebe74_0_600"/>
          <p:cNvGrpSpPr/>
          <p:nvPr/>
        </p:nvGrpSpPr>
        <p:grpSpPr>
          <a:xfrm>
            <a:off x="6379068" y="4227425"/>
            <a:ext cx="5347630" cy="2159100"/>
            <a:chOff x="2572200" y="2737175"/>
            <a:chExt cx="7782900" cy="2159100"/>
          </a:xfrm>
        </p:grpSpPr>
        <p:sp>
          <p:nvSpPr>
            <p:cNvPr id="1469" name="Google Shape;1469;g7f5bfebe74_0_600"/>
            <p:cNvSpPr/>
            <p:nvPr/>
          </p:nvSpPr>
          <p:spPr>
            <a:xfrm>
              <a:off x="3903000" y="2737175"/>
              <a:ext cx="64521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Welke datavoorbeelden willen jullie nog zien?</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nl-BE" sz="1800"/>
                <a:t>Digitale media, bv. muziek, film</a:t>
              </a:r>
              <a:endParaRPr sz="1800"/>
            </a:p>
            <a:p>
              <a:pPr indent="-342900" lvl="0" marL="457200" rtl="0" algn="l">
                <a:spcBef>
                  <a:spcPts val="0"/>
                </a:spcBef>
                <a:spcAft>
                  <a:spcPts val="0"/>
                </a:spcAft>
                <a:buSzPts val="1800"/>
                <a:buChar char="-"/>
              </a:pPr>
              <a:r>
                <a:rPr lang="nl-BE" sz="1800"/>
                <a:t>Taxatie (en de gerelateerde events)</a:t>
              </a:r>
              <a:endParaRPr sz="1800"/>
            </a:p>
          </p:txBody>
        </p:sp>
        <p:sp>
          <p:nvSpPr>
            <p:cNvPr id="1470" name="Google Shape;1470;g7f5bfebe74_0_600"/>
            <p:cNvSpPr/>
            <p:nvPr/>
          </p:nvSpPr>
          <p:spPr>
            <a:xfrm>
              <a:off x="2572200" y="2737175"/>
              <a:ext cx="1330800" cy="215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9600">
                  <a:solidFill>
                    <a:srgbClr val="666666"/>
                  </a:solidFill>
                </a:rPr>
                <a:t>?</a:t>
              </a:r>
              <a:endParaRPr sz="9600">
                <a:solidFill>
                  <a:srgbClr val="666666"/>
                </a:solidFil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g7f5bfebe74_0_713"/>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77" name="Google Shape;1477;g7f5bfebe74_0_713"/>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Drie datavoorbeelden</a:t>
            </a:r>
            <a:endParaRPr b="1" i="0" sz="4000" u="none" cap="none" strike="noStrike">
              <a:solidFill>
                <a:schemeClr val="dk1"/>
              </a:solidFill>
              <a:latin typeface="Arial"/>
              <a:ea typeface="Arial"/>
              <a:cs typeface="Arial"/>
              <a:sym typeface="Arial"/>
            </a:endParaRPr>
          </a:p>
        </p:txBody>
      </p:sp>
      <p:sp>
        <p:nvSpPr>
          <p:cNvPr id="1478" name="Google Shape;1478;g7f5bfebe74_0_713"/>
          <p:cNvSpPr txBox="1"/>
          <p:nvPr/>
        </p:nvSpPr>
        <p:spPr>
          <a:xfrm>
            <a:off x="3730650" y="1304750"/>
            <a:ext cx="2595300" cy="690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Cultureel Erfgoed</a:t>
            </a:r>
            <a:endParaRPr b="1" i="0" sz="1800" u="none" cap="none" strike="noStrike">
              <a:solidFill>
                <a:schemeClr val="lt1"/>
              </a:solidFill>
              <a:latin typeface="Calibri"/>
              <a:ea typeface="Calibri"/>
              <a:cs typeface="Calibri"/>
              <a:sym typeface="Calibri"/>
            </a:endParaRPr>
          </a:p>
        </p:txBody>
      </p:sp>
      <p:sp>
        <p:nvSpPr>
          <p:cNvPr id="1479" name="Google Shape;1479;g7f5bfebe74_0_713"/>
          <p:cNvSpPr txBox="1"/>
          <p:nvPr/>
        </p:nvSpPr>
        <p:spPr>
          <a:xfrm>
            <a:off x="3545100" y="44186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Onroerend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1480" name="Google Shape;1480;g7f5bfebe74_0_713"/>
          <p:cNvSpPr txBox="1"/>
          <p:nvPr/>
        </p:nvSpPr>
        <p:spPr>
          <a:xfrm>
            <a:off x="794400" y="4418600"/>
            <a:ext cx="2116800" cy="690900"/>
          </a:xfrm>
          <a:prstGeom prst="rect">
            <a:avLst/>
          </a:prstGeom>
          <a:solidFill>
            <a:srgbClr val="E69138"/>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Roerend</a:t>
            </a:r>
            <a:br>
              <a:rPr b="1" lang="nl-BE" sz="1800">
                <a:solidFill>
                  <a:schemeClr val="lt1"/>
                </a:solidFill>
                <a:latin typeface="Calibri"/>
                <a:ea typeface="Calibri"/>
                <a:cs typeface="Calibri"/>
                <a:sym typeface="Calibri"/>
              </a:rPr>
            </a:br>
            <a:r>
              <a:rPr b="1" lang="nl-BE" sz="1800">
                <a:solidFill>
                  <a:schemeClr val="lt1"/>
                </a:solidFill>
                <a:latin typeface="Calibri"/>
                <a:ea typeface="Calibri"/>
                <a:cs typeface="Calibri"/>
                <a:sym typeface="Calibri"/>
              </a:rPr>
              <a:t>	 </a:t>
            </a:r>
            <a:r>
              <a:rPr b="1" i="0" lang="nl-BE" sz="1800" u="none" cap="none" strike="noStrike">
                <a:solidFill>
                  <a:schemeClr val="lt1"/>
                </a:solidFill>
                <a:latin typeface="Calibri"/>
                <a:ea typeface="Calibri"/>
                <a:cs typeface="Calibri"/>
                <a:sym typeface="Calibri"/>
              </a:rPr>
              <a:t>Erfgoed</a:t>
            </a:r>
            <a:endParaRPr b="1" i="0" sz="1800" u="none" cap="none" strike="noStrike">
              <a:solidFill>
                <a:schemeClr val="lt1"/>
              </a:solidFill>
              <a:latin typeface="Calibri"/>
              <a:ea typeface="Calibri"/>
              <a:cs typeface="Calibri"/>
              <a:sym typeface="Calibri"/>
            </a:endParaRPr>
          </a:p>
        </p:txBody>
      </p:sp>
      <p:sp>
        <p:nvSpPr>
          <p:cNvPr id="1481" name="Google Shape;1481;g7f5bfebe74_0_713"/>
          <p:cNvSpPr txBox="1"/>
          <p:nvPr/>
        </p:nvSpPr>
        <p:spPr>
          <a:xfrm>
            <a:off x="6211500" y="2911013"/>
            <a:ext cx="2595300" cy="690900"/>
          </a:xfrm>
          <a:prstGeom prst="rect">
            <a:avLst/>
          </a:prstGeom>
          <a:solidFill>
            <a:srgbClr val="6AA84F"/>
          </a:solidFill>
          <a:ln>
            <a:noFill/>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800"/>
              <a:buFont typeface="Arial"/>
              <a:buNone/>
            </a:pPr>
            <a:r>
              <a:rPr b="1" i="0" lang="nl-BE" sz="1800" u="none" cap="none" strike="noStrike">
                <a:solidFill>
                  <a:schemeClr val="lt1"/>
                </a:solidFill>
                <a:latin typeface="Calibri"/>
                <a:ea typeface="Calibri"/>
                <a:cs typeface="Calibri"/>
                <a:sym typeface="Calibri"/>
              </a:rPr>
              <a:t>Immaterieel </a:t>
            </a:r>
            <a:br>
              <a:rPr b="1" i="0" lang="nl-BE" sz="1800" u="none" cap="none" strike="noStrike">
                <a:solidFill>
                  <a:schemeClr val="lt1"/>
                </a:solidFill>
                <a:latin typeface="Calibri"/>
                <a:ea typeface="Calibri"/>
                <a:cs typeface="Calibri"/>
                <a:sym typeface="Calibri"/>
              </a:rPr>
            </a:br>
            <a:r>
              <a:rPr b="1" i="0" lang="nl-BE" sz="1800" u="none" cap="none" strike="noStrike">
                <a:solidFill>
                  <a:schemeClr val="lt1"/>
                </a:solidFill>
                <a:latin typeface="Calibri"/>
                <a:ea typeface="Calibri"/>
                <a:cs typeface="Calibri"/>
                <a:sym typeface="Calibri"/>
              </a:rPr>
              <a:t>            Erfgoed</a:t>
            </a:r>
            <a:endParaRPr b="1" i="0" sz="1800" u="none" cap="none" strike="noStrike">
              <a:solidFill>
                <a:schemeClr val="lt1"/>
              </a:solidFill>
              <a:latin typeface="Calibri"/>
              <a:ea typeface="Calibri"/>
              <a:cs typeface="Calibri"/>
              <a:sym typeface="Calibri"/>
            </a:endParaRPr>
          </a:p>
        </p:txBody>
      </p:sp>
      <p:cxnSp>
        <p:nvCxnSpPr>
          <p:cNvPr id="1482" name="Google Shape;1482;g7f5bfebe74_0_713"/>
          <p:cNvCxnSpPr>
            <a:stCxn id="1483" idx="0"/>
            <a:endCxn id="1478" idx="1"/>
          </p:cNvCxnSpPr>
          <p:nvPr/>
        </p:nvCxnSpPr>
        <p:spPr>
          <a:xfrm rot="-5400000">
            <a:off x="2848950" y="2029325"/>
            <a:ext cx="1260900" cy="502500"/>
          </a:xfrm>
          <a:prstGeom prst="bentConnector2">
            <a:avLst/>
          </a:prstGeom>
          <a:noFill/>
          <a:ln cap="flat" cmpd="sng" w="19050">
            <a:solidFill>
              <a:srgbClr val="434343"/>
            </a:solidFill>
            <a:prstDash val="solid"/>
            <a:round/>
            <a:headEnd len="sm" w="sm" type="none"/>
            <a:tailEnd len="sm" w="sm" type="none"/>
          </a:ln>
        </p:spPr>
      </p:cxnSp>
      <p:cxnSp>
        <p:nvCxnSpPr>
          <p:cNvPr id="1484" name="Google Shape;1484;g7f5bfebe74_0_713"/>
          <p:cNvCxnSpPr>
            <a:stCxn id="1478" idx="3"/>
            <a:endCxn id="1481" idx="0"/>
          </p:cNvCxnSpPr>
          <p:nvPr/>
        </p:nvCxnSpPr>
        <p:spPr>
          <a:xfrm>
            <a:off x="6325950" y="1650200"/>
            <a:ext cx="1183200" cy="1260900"/>
          </a:xfrm>
          <a:prstGeom prst="bentConnector2">
            <a:avLst/>
          </a:prstGeom>
          <a:noFill/>
          <a:ln cap="flat" cmpd="sng" w="19050">
            <a:solidFill>
              <a:srgbClr val="434343"/>
            </a:solidFill>
            <a:prstDash val="solid"/>
            <a:round/>
            <a:headEnd len="sm" w="sm" type="none"/>
            <a:tailEnd len="sm" w="sm" type="none"/>
          </a:ln>
        </p:spPr>
      </p:cxnSp>
      <p:sp>
        <p:nvSpPr>
          <p:cNvPr id="1483" name="Google Shape;1483;g7f5bfebe74_0_713"/>
          <p:cNvSpPr txBox="1"/>
          <p:nvPr/>
        </p:nvSpPr>
        <p:spPr>
          <a:xfrm>
            <a:off x="794400" y="2911025"/>
            <a:ext cx="4867500" cy="6909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nl-BE" sz="1800">
                <a:solidFill>
                  <a:schemeClr val="lt1"/>
                </a:solidFill>
                <a:latin typeface="Calibri"/>
                <a:ea typeface="Calibri"/>
                <a:cs typeface="Calibri"/>
                <a:sym typeface="Calibri"/>
              </a:rPr>
              <a:t>Materieel Erfgoed</a:t>
            </a:r>
            <a:endParaRPr b="1" i="0" sz="1800" u="none" cap="none" strike="noStrike">
              <a:solidFill>
                <a:schemeClr val="lt1"/>
              </a:solidFill>
              <a:latin typeface="Calibri"/>
              <a:ea typeface="Calibri"/>
              <a:cs typeface="Calibri"/>
              <a:sym typeface="Calibri"/>
            </a:endParaRPr>
          </a:p>
        </p:txBody>
      </p:sp>
      <p:cxnSp>
        <p:nvCxnSpPr>
          <p:cNvPr id="1485" name="Google Shape;1485;g7f5bfebe74_0_713"/>
          <p:cNvCxnSpPr>
            <a:stCxn id="1480" idx="0"/>
            <a:endCxn id="1483" idx="2"/>
          </p:cNvCxnSpPr>
          <p:nvPr/>
        </p:nvCxnSpPr>
        <p:spPr>
          <a:xfrm flipH="1" rot="10800000">
            <a:off x="1852800" y="3602000"/>
            <a:ext cx="1375500" cy="816600"/>
          </a:xfrm>
          <a:prstGeom prst="straightConnector1">
            <a:avLst/>
          </a:prstGeom>
          <a:noFill/>
          <a:ln cap="flat" cmpd="sng" w="19050">
            <a:solidFill>
              <a:srgbClr val="434343"/>
            </a:solidFill>
            <a:prstDash val="solid"/>
            <a:round/>
            <a:headEnd len="sm" w="sm" type="none"/>
            <a:tailEnd len="sm" w="sm" type="none"/>
          </a:ln>
        </p:spPr>
      </p:cxnSp>
      <p:cxnSp>
        <p:nvCxnSpPr>
          <p:cNvPr id="1486" name="Google Shape;1486;g7f5bfebe74_0_713"/>
          <p:cNvCxnSpPr>
            <a:stCxn id="1479" idx="0"/>
            <a:endCxn id="1483" idx="2"/>
          </p:cNvCxnSpPr>
          <p:nvPr/>
        </p:nvCxnSpPr>
        <p:spPr>
          <a:xfrm rot="10800000">
            <a:off x="3228300" y="3602000"/>
            <a:ext cx="1375200" cy="816600"/>
          </a:xfrm>
          <a:prstGeom prst="straightConnector1">
            <a:avLst/>
          </a:prstGeom>
          <a:noFill/>
          <a:ln cap="flat" cmpd="sng" w="19050">
            <a:solidFill>
              <a:srgbClr val="434343"/>
            </a:solidFill>
            <a:prstDash val="solid"/>
            <a:round/>
            <a:headEnd len="sm" w="sm" type="none"/>
            <a:tailEnd len="sm" w="sm" type="none"/>
          </a:ln>
        </p:spPr>
      </p:cxnSp>
      <p:grpSp>
        <p:nvGrpSpPr>
          <p:cNvPr id="1487" name="Google Shape;1487;g7f5bfebe74_0_713"/>
          <p:cNvGrpSpPr/>
          <p:nvPr/>
        </p:nvGrpSpPr>
        <p:grpSpPr>
          <a:xfrm>
            <a:off x="3703079" y="4527452"/>
            <a:ext cx="475492" cy="473186"/>
            <a:chOff x="-1485659" y="6640898"/>
            <a:chExt cx="419453" cy="426447"/>
          </a:xfrm>
        </p:grpSpPr>
        <p:sp>
          <p:nvSpPr>
            <p:cNvPr id="1488" name="Google Shape;1488;g7f5bfebe74_0_713"/>
            <p:cNvSpPr/>
            <p:nvPr/>
          </p:nvSpPr>
          <p:spPr>
            <a:xfrm>
              <a:off x="-1485659" y="6640898"/>
              <a:ext cx="419453" cy="426447"/>
            </a:xfrm>
            <a:custGeom>
              <a:rect b="b" l="l" r="r" t="t"/>
              <a:pathLst>
                <a:path extrusionOk="0" h="61" w="60">
                  <a:moveTo>
                    <a:pt x="0" y="0"/>
                  </a:moveTo>
                  <a:lnTo>
                    <a:pt x="0" y="61"/>
                  </a:lnTo>
                  <a:lnTo>
                    <a:pt x="60" y="61"/>
                  </a:lnTo>
                  <a:lnTo>
                    <a:pt x="60" y="0"/>
                  </a:lnTo>
                  <a:lnTo>
                    <a:pt x="0" y="0"/>
                  </a:lnTo>
                  <a:close/>
                  <a:moveTo>
                    <a:pt x="58" y="58"/>
                  </a:moveTo>
                  <a:lnTo>
                    <a:pt x="2" y="58"/>
                  </a:lnTo>
                  <a:lnTo>
                    <a:pt x="2" y="3"/>
                  </a:lnTo>
                  <a:lnTo>
                    <a:pt x="58" y="3"/>
                  </a:lnTo>
                  <a:lnTo>
                    <a:pt x="58" y="5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89" name="Google Shape;1489;g7f5bfebe74_0_713"/>
            <p:cNvSpPr/>
            <p:nvPr/>
          </p:nvSpPr>
          <p:spPr>
            <a:xfrm>
              <a:off x="-1429732" y="6682843"/>
              <a:ext cx="314592" cy="104866"/>
            </a:xfrm>
            <a:custGeom>
              <a:rect b="b" l="l" r="r" t="t"/>
              <a:pathLst>
                <a:path extrusionOk="0" h="15" w="45">
                  <a:moveTo>
                    <a:pt x="22" y="0"/>
                  </a:moveTo>
                  <a:lnTo>
                    <a:pt x="0" y="15"/>
                  </a:lnTo>
                  <a:lnTo>
                    <a:pt x="45" y="15"/>
                  </a:lnTo>
                  <a:lnTo>
                    <a:pt x="22" y="0"/>
                  </a:lnTo>
                  <a:close/>
                  <a:moveTo>
                    <a:pt x="22" y="3"/>
                  </a:moveTo>
                  <a:lnTo>
                    <a:pt x="36" y="13"/>
                  </a:lnTo>
                  <a:lnTo>
                    <a:pt x="8" y="13"/>
                  </a:lnTo>
                  <a:lnTo>
                    <a:pt x="22" y="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90" name="Google Shape;1490;g7f5bfebe74_0_713"/>
            <p:cNvSpPr/>
            <p:nvPr/>
          </p:nvSpPr>
          <p:spPr>
            <a:xfrm>
              <a:off x="-1394780"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91" name="Google Shape;1491;g7f5bfebe74_0_713"/>
            <p:cNvSpPr/>
            <p:nvPr/>
          </p:nvSpPr>
          <p:spPr>
            <a:xfrm>
              <a:off x="-1303896"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3" y="3"/>
                  </a:lnTo>
                  <a:lnTo>
                    <a:pt x="3"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92" name="Google Shape;1492;g7f5bfebe74_0_713"/>
            <p:cNvSpPr/>
            <p:nvPr/>
          </p:nvSpPr>
          <p:spPr>
            <a:xfrm>
              <a:off x="-1206024" y="6801686"/>
              <a:ext cx="55927" cy="160793"/>
            </a:xfrm>
            <a:custGeom>
              <a:rect b="b" l="l" r="r" t="t"/>
              <a:pathLst>
                <a:path extrusionOk="0" h="23" w="8">
                  <a:moveTo>
                    <a:pt x="0" y="20"/>
                  </a:moveTo>
                  <a:lnTo>
                    <a:pt x="0" y="23"/>
                  </a:lnTo>
                  <a:lnTo>
                    <a:pt x="8" y="23"/>
                  </a:lnTo>
                  <a:lnTo>
                    <a:pt x="8" y="20"/>
                  </a:lnTo>
                  <a:lnTo>
                    <a:pt x="5" y="20"/>
                  </a:lnTo>
                  <a:lnTo>
                    <a:pt x="5" y="3"/>
                  </a:lnTo>
                  <a:lnTo>
                    <a:pt x="8" y="3"/>
                  </a:lnTo>
                  <a:lnTo>
                    <a:pt x="8" y="0"/>
                  </a:lnTo>
                  <a:lnTo>
                    <a:pt x="0" y="0"/>
                  </a:lnTo>
                  <a:lnTo>
                    <a:pt x="0" y="3"/>
                  </a:lnTo>
                  <a:lnTo>
                    <a:pt x="2" y="3"/>
                  </a:lnTo>
                  <a:lnTo>
                    <a:pt x="2" y="20"/>
                  </a:lnTo>
                  <a:lnTo>
                    <a:pt x="0" y="2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93" name="Google Shape;1493;g7f5bfebe74_0_713"/>
            <p:cNvSpPr/>
            <p:nvPr/>
          </p:nvSpPr>
          <p:spPr>
            <a:xfrm>
              <a:off x="-1429732" y="7004424"/>
              <a:ext cx="314700" cy="21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1494" name="Google Shape;1494;g7f5bfebe74_0_713"/>
            <p:cNvSpPr/>
            <p:nvPr/>
          </p:nvSpPr>
          <p:spPr>
            <a:xfrm>
              <a:off x="-1415750" y="6976460"/>
              <a:ext cx="279600" cy="1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grpSp>
      <p:grpSp>
        <p:nvGrpSpPr>
          <p:cNvPr id="1495" name="Google Shape;1495;g7f5bfebe74_0_713"/>
          <p:cNvGrpSpPr/>
          <p:nvPr/>
        </p:nvGrpSpPr>
        <p:grpSpPr>
          <a:xfrm>
            <a:off x="2230439" y="5136890"/>
            <a:ext cx="473512" cy="473512"/>
            <a:chOff x="3124200" y="2135188"/>
            <a:chExt cx="215900" cy="215900"/>
          </a:xfrm>
        </p:grpSpPr>
        <p:sp>
          <p:nvSpPr>
            <p:cNvPr id="1496" name="Google Shape;1496;g7f5bfebe74_0_713"/>
            <p:cNvSpPr/>
            <p:nvPr/>
          </p:nvSpPr>
          <p:spPr>
            <a:xfrm>
              <a:off x="3124200" y="2135188"/>
              <a:ext cx="215900" cy="215900"/>
            </a:xfrm>
            <a:custGeom>
              <a:rect b="b" l="l" r="r" t="t"/>
              <a:pathLst>
                <a:path extrusionOk="0" h="136" w="136">
                  <a:moveTo>
                    <a:pt x="0" y="0"/>
                  </a:moveTo>
                  <a:lnTo>
                    <a:pt x="0" y="136"/>
                  </a:lnTo>
                  <a:lnTo>
                    <a:pt x="136" y="136"/>
                  </a:lnTo>
                  <a:lnTo>
                    <a:pt x="136" y="0"/>
                  </a:lnTo>
                  <a:lnTo>
                    <a:pt x="0" y="0"/>
                  </a:lnTo>
                  <a:close/>
                  <a:moveTo>
                    <a:pt x="130" y="131"/>
                  </a:moveTo>
                  <a:lnTo>
                    <a:pt x="6" y="131"/>
                  </a:lnTo>
                  <a:lnTo>
                    <a:pt x="6" y="6"/>
                  </a:lnTo>
                  <a:lnTo>
                    <a:pt x="130" y="6"/>
                  </a:lnTo>
                  <a:lnTo>
                    <a:pt x="130" y="13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97" name="Google Shape;1497;g7f5bfebe74_0_713"/>
            <p:cNvSpPr/>
            <p:nvPr/>
          </p:nvSpPr>
          <p:spPr>
            <a:xfrm>
              <a:off x="3233737" y="2278063"/>
              <a:ext cx="31750" cy="30163"/>
            </a:xfrm>
            <a:custGeom>
              <a:rect b="b" l="l" r="r" t="t"/>
              <a:pathLst>
                <a:path extrusionOk="0" h="26" w="27">
                  <a:moveTo>
                    <a:pt x="23" y="4"/>
                  </a:moveTo>
                  <a:cubicBezTo>
                    <a:pt x="22" y="3"/>
                    <a:pt x="20" y="1"/>
                    <a:pt x="18" y="1"/>
                  </a:cubicBezTo>
                  <a:cubicBezTo>
                    <a:pt x="17" y="0"/>
                    <a:pt x="15" y="0"/>
                    <a:pt x="14" y="0"/>
                  </a:cubicBezTo>
                  <a:cubicBezTo>
                    <a:pt x="12" y="0"/>
                    <a:pt x="11" y="0"/>
                    <a:pt x="9" y="0"/>
                  </a:cubicBezTo>
                  <a:cubicBezTo>
                    <a:pt x="9" y="0"/>
                    <a:pt x="9" y="0"/>
                    <a:pt x="9" y="0"/>
                  </a:cubicBezTo>
                  <a:cubicBezTo>
                    <a:pt x="8" y="1"/>
                    <a:pt x="6" y="2"/>
                    <a:pt x="5" y="3"/>
                  </a:cubicBezTo>
                  <a:cubicBezTo>
                    <a:pt x="3" y="4"/>
                    <a:pt x="2" y="5"/>
                    <a:pt x="1" y="7"/>
                  </a:cubicBezTo>
                  <a:cubicBezTo>
                    <a:pt x="1" y="8"/>
                    <a:pt x="0" y="10"/>
                    <a:pt x="0" y="12"/>
                  </a:cubicBezTo>
                  <a:cubicBezTo>
                    <a:pt x="0" y="14"/>
                    <a:pt x="0" y="15"/>
                    <a:pt x="1" y="17"/>
                  </a:cubicBezTo>
                  <a:cubicBezTo>
                    <a:pt x="1" y="19"/>
                    <a:pt x="2" y="21"/>
                    <a:pt x="4" y="22"/>
                  </a:cubicBezTo>
                  <a:cubicBezTo>
                    <a:pt x="5" y="24"/>
                    <a:pt x="7" y="25"/>
                    <a:pt x="8" y="25"/>
                  </a:cubicBezTo>
                  <a:cubicBezTo>
                    <a:pt x="10" y="26"/>
                    <a:pt x="11" y="26"/>
                    <a:pt x="13" y="26"/>
                  </a:cubicBezTo>
                  <a:cubicBezTo>
                    <a:pt x="14" y="26"/>
                    <a:pt x="16" y="26"/>
                    <a:pt x="17" y="26"/>
                  </a:cubicBezTo>
                  <a:cubicBezTo>
                    <a:pt x="19" y="25"/>
                    <a:pt x="21" y="24"/>
                    <a:pt x="22" y="23"/>
                  </a:cubicBezTo>
                  <a:cubicBezTo>
                    <a:pt x="23" y="22"/>
                    <a:pt x="24" y="21"/>
                    <a:pt x="25" y="19"/>
                  </a:cubicBezTo>
                  <a:cubicBezTo>
                    <a:pt x="26" y="18"/>
                    <a:pt x="26" y="16"/>
                    <a:pt x="27" y="14"/>
                  </a:cubicBezTo>
                  <a:cubicBezTo>
                    <a:pt x="27" y="13"/>
                    <a:pt x="27" y="11"/>
                    <a:pt x="26" y="9"/>
                  </a:cubicBezTo>
                  <a:cubicBezTo>
                    <a:pt x="25" y="7"/>
                    <a:pt x="24" y="5"/>
                    <a:pt x="23" y="4"/>
                  </a:cubicBezTo>
                  <a:close/>
                  <a:moveTo>
                    <a:pt x="19" y="16"/>
                  </a:moveTo>
                  <a:cubicBezTo>
                    <a:pt x="19" y="17"/>
                    <a:pt x="18" y="17"/>
                    <a:pt x="17" y="18"/>
                  </a:cubicBezTo>
                  <a:cubicBezTo>
                    <a:pt x="17" y="18"/>
                    <a:pt x="16" y="19"/>
                    <a:pt x="15" y="19"/>
                  </a:cubicBezTo>
                  <a:cubicBezTo>
                    <a:pt x="15" y="19"/>
                    <a:pt x="14" y="19"/>
                    <a:pt x="13" y="19"/>
                  </a:cubicBezTo>
                  <a:cubicBezTo>
                    <a:pt x="12" y="19"/>
                    <a:pt x="12" y="19"/>
                    <a:pt x="11" y="19"/>
                  </a:cubicBezTo>
                  <a:cubicBezTo>
                    <a:pt x="10" y="19"/>
                    <a:pt x="9" y="18"/>
                    <a:pt x="9" y="17"/>
                  </a:cubicBezTo>
                  <a:cubicBezTo>
                    <a:pt x="8" y="17"/>
                    <a:pt x="8" y="16"/>
                    <a:pt x="7" y="15"/>
                  </a:cubicBezTo>
                  <a:cubicBezTo>
                    <a:pt x="7" y="15"/>
                    <a:pt x="7" y="15"/>
                    <a:pt x="7" y="15"/>
                  </a:cubicBezTo>
                  <a:cubicBezTo>
                    <a:pt x="7" y="14"/>
                    <a:pt x="7" y="13"/>
                    <a:pt x="7" y="12"/>
                  </a:cubicBezTo>
                  <a:cubicBezTo>
                    <a:pt x="7" y="12"/>
                    <a:pt x="7" y="11"/>
                    <a:pt x="8" y="10"/>
                  </a:cubicBezTo>
                  <a:cubicBezTo>
                    <a:pt x="8" y="9"/>
                    <a:pt x="9" y="9"/>
                    <a:pt x="9" y="8"/>
                  </a:cubicBezTo>
                  <a:cubicBezTo>
                    <a:pt x="10" y="8"/>
                    <a:pt x="11" y="7"/>
                    <a:pt x="11" y="7"/>
                  </a:cubicBezTo>
                  <a:cubicBezTo>
                    <a:pt x="12" y="7"/>
                    <a:pt x="13" y="7"/>
                    <a:pt x="14" y="7"/>
                  </a:cubicBezTo>
                  <a:cubicBezTo>
                    <a:pt x="14" y="7"/>
                    <a:pt x="15" y="7"/>
                    <a:pt x="16" y="7"/>
                  </a:cubicBezTo>
                  <a:cubicBezTo>
                    <a:pt x="16" y="8"/>
                    <a:pt x="17" y="8"/>
                    <a:pt x="18" y="9"/>
                  </a:cubicBezTo>
                  <a:cubicBezTo>
                    <a:pt x="19" y="9"/>
                    <a:pt x="19" y="10"/>
                    <a:pt x="19" y="11"/>
                  </a:cubicBezTo>
                  <a:cubicBezTo>
                    <a:pt x="20" y="12"/>
                    <a:pt x="20" y="13"/>
                    <a:pt x="20" y="14"/>
                  </a:cubicBezTo>
                  <a:cubicBezTo>
                    <a:pt x="20" y="14"/>
                    <a:pt x="19" y="15"/>
                    <a:pt x="19" y="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98" name="Google Shape;1498;g7f5bfebe74_0_713"/>
            <p:cNvSpPr/>
            <p:nvPr/>
          </p:nvSpPr>
          <p:spPr>
            <a:xfrm>
              <a:off x="3232150" y="2189163"/>
              <a:ext cx="30163" cy="30163"/>
            </a:xfrm>
            <a:custGeom>
              <a:rect b="b" l="l" r="r" t="t"/>
              <a:pathLst>
                <a:path extrusionOk="0" h="27" w="27">
                  <a:moveTo>
                    <a:pt x="9" y="26"/>
                  </a:moveTo>
                  <a:cubicBezTo>
                    <a:pt x="9" y="26"/>
                    <a:pt x="10" y="26"/>
                    <a:pt x="10" y="26"/>
                  </a:cubicBezTo>
                  <a:cubicBezTo>
                    <a:pt x="11" y="26"/>
                    <a:pt x="11" y="27"/>
                    <a:pt x="12" y="27"/>
                  </a:cubicBezTo>
                  <a:cubicBezTo>
                    <a:pt x="13" y="27"/>
                    <a:pt x="15" y="27"/>
                    <a:pt x="17" y="26"/>
                  </a:cubicBezTo>
                  <a:cubicBezTo>
                    <a:pt x="19" y="26"/>
                    <a:pt x="20" y="25"/>
                    <a:pt x="22" y="24"/>
                  </a:cubicBezTo>
                  <a:cubicBezTo>
                    <a:pt x="23" y="23"/>
                    <a:pt x="24" y="22"/>
                    <a:pt x="25" y="20"/>
                  </a:cubicBezTo>
                  <a:cubicBezTo>
                    <a:pt x="26" y="19"/>
                    <a:pt x="26" y="17"/>
                    <a:pt x="27" y="15"/>
                  </a:cubicBezTo>
                  <a:cubicBezTo>
                    <a:pt x="27" y="12"/>
                    <a:pt x="27" y="9"/>
                    <a:pt x="25" y="7"/>
                  </a:cubicBezTo>
                  <a:cubicBezTo>
                    <a:pt x="24" y="4"/>
                    <a:pt x="21" y="2"/>
                    <a:pt x="18" y="1"/>
                  </a:cubicBezTo>
                  <a:cubicBezTo>
                    <a:pt x="18" y="1"/>
                    <a:pt x="17" y="1"/>
                    <a:pt x="17" y="1"/>
                  </a:cubicBezTo>
                  <a:cubicBezTo>
                    <a:pt x="16" y="1"/>
                    <a:pt x="16" y="0"/>
                    <a:pt x="15" y="0"/>
                  </a:cubicBezTo>
                  <a:cubicBezTo>
                    <a:pt x="14" y="0"/>
                    <a:pt x="12" y="0"/>
                    <a:pt x="10" y="1"/>
                  </a:cubicBezTo>
                  <a:cubicBezTo>
                    <a:pt x="9" y="1"/>
                    <a:pt x="7" y="2"/>
                    <a:pt x="6" y="3"/>
                  </a:cubicBezTo>
                  <a:cubicBezTo>
                    <a:pt x="4" y="4"/>
                    <a:pt x="3" y="5"/>
                    <a:pt x="2" y="7"/>
                  </a:cubicBezTo>
                  <a:cubicBezTo>
                    <a:pt x="1" y="8"/>
                    <a:pt x="1" y="10"/>
                    <a:pt x="0" y="11"/>
                  </a:cubicBezTo>
                  <a:cubicBezTo>
                    <a:pt x="0" y="14"/>
                    <a:pt x="1" y="18"/>
                    <a:pt x="2" y="20"/>
                  </a:cubicBezTo>
                  <a:cubicBezTo>
                    <a:pt x="4" y="23"/>
                    <a:pt x="6" y="25"/>
                    <a:pt x="9" y="26"/>
                  </a:cubicBezTo>
                  <a:close/>
                  <a:moveTo>
                    <a:pt x="7" y="12"/>
                  </a:moveTo>
                  <a:cubicBezTo>
                    <a:pt x="7" y="12"/>
                    <a:pt x="7" y="11"/>
                    <a:pt x="8" y="10"/>
                  </a:cubicBezTo>
                  <a:cubicBezTo>
                    <a:pt x="8" y="9"/>
                    <a:pt x="9" y="9"/>
                    <a:pt x="9" y="8"/>
                  </a:cubicBezTo>
                  <a:cubicBezTo>
                    <a:pt x="10" y="7"/>
                    <a:pt x="11" y="7"/>
                    <a:pt x="12" y="7"/>
                  </a:cubicBezTo>
                  <a:cubicBezTo>
                    <a:pt x="13" y="7"/>
                    <a:pt x="14" y="7"/>
                    <a:pt x="15" y="7"/>
                  </a:cubicBezTo>
                  <a:cubicBezTo>
                    <a:pt x="15" y="7"/>
                    <a:pt x="15" y="7"/>
                    <a:pt x="15" y="7"/>
                  </a:cubicBezTo>
                  <a:cubicBezTo>
                    <a:pt x="16" y="7"/>
                    <a:pt x="16" y="7"/>
                    <a:pt x="16" y="7"/>
                  </a:cubicBezTo>
                  <a:cubicBezTo>
                    <a:pt x="18" y="8"/>
                    <a:pt x="19" y="9"/>
                    <a:pt x="20" y="10"/>
                  </a:cubicBezTo>
                  <a:cubicBezTo>
                    <a:pt x="20" y="11"/>
                    <a:pt x="21" y="13"/>
                    <a:pt x="20" y="15"/>
                  </a:cubicBezTo>
                  <a:cubicBezTo>
                    <a:pt x="20" y="15"/>
                    <a:pt x="20" y="16"/>
                    <a:pt x="20" y="17"/>
                  </a:cubicBezTo>
                  <a:cubicBezTo>
                    <a:pt x="19" y="18"/>
                    <a:pt x="18" y="18"/>
                    <a:pt x="18" y="19"/>
                  </a:cubicBezTo>
                  <a:cubicBezTo>
                    <a:pt x="17" y="20"/>
                    <a:pt x="16" y="20"/>
                    <a:pt x="15" y="20"/>
                  </a:cubicBezTo>
                  <a:cubicBezTo>
                    <a:pt x="14" y="20"/>
                    <a:pt x="13" y="20"/>
                    <a:pt x="13" y="20"/>
                  </a:cubicBezTo>
                  <a:cubicBezTo>
                    <a:pt x="12" y="20"/>
                    <a:pt x="12" y="20"/>
                    <a:pt x="12" y="20"/>
                  </a:cubicBezTo>
                  <a:cubicBezTo>
                    <a:pt x="12" y="20"/>
                    <a:pt x="11" y="20"/>
                    <a:pt x="11" y="20"/>
                  </a:cubicBezTo>
                  <a:cubicBezTo>
                    <a:pt x="10" y="19"/>
                    <a:pt x="8" y="18"/>
                    <a:pt x="8" y="17"/>
                  </a:cubicBezTo>
                  <a:cubicBezTo>
                    <a:pt x="7" y="16"/>
                    <a:pt x="6" y="14"/>
                    <a:pt x="7"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499" name="Google Shape;1499;g7f5bfebe74_0_713"/>
            <p:cNvSpPr/>
            <p:nvPr/>
          </p:nvSpPr>
          <p:spPr>
            <a:xfrm>
              <a:off x="3263900" y="2212975"/>
              <a:ext cx="30163" cy="30163"/>
            </a:xfrm>
            <a:custGeom>
              <a:rect b="b" l="l" r="r" t="t"/>
              <a:pathLst>
                <a:path extrusionOk="0" h="27" w="27">
                  <a:moveTo>
                    <a:pt x="25" y="7"/>
                  </a:moveTo>
                  <a:cubicBezTo>
                    <a:pt x="24" y="6"/>
                    <a:pt x="23" y="5"/>
                    <a:pt x="22" y="4"/>
                  </a:cubicBezTo>
                  <a:cubicBezTo>
                    <a:pt x="21" y="3"/>
                    <a:pt x="20" y="2"/>
                    <a:pt x="18" y="1"/>
                  </a:cubicBezTo>
                  <a:cubicBezTo>
                    <a:pt x="17" y="1"/>
                    <a:pt x="15" y="0"/>
                    <a:pt x="13" y="1"/>
                  </a:cubicBezTo>
                  <a:cubicBezTo>
                    <a:pt x="11" y="1"/>
                    <a:pt x="9" y="1"/>
                    <a:pt x="7" y="2"/>
                  </a:cubicBezTo>
                  <a:cubicBezTo>
                    <a:pt x="5" y="3"/>
                    <a:pt x="4" y="4"/>
                    <a:pt x="3" y="6"/>
                  </a:cubicBezTo>
                  <a:cubicBezTo>
                    <a:pt x="2" y="7"/>
                    <a:pt x="1" y="9"/>
                    <a:pt x="1" y="10"/>
                  </a:cubicBezTo>
                  <a:cubicBezTo>
                    <a:pt x="0" y="12"/>
                    <a:pt x="0" y="14"/>
                    <a:pt x="0" y="16"/>
                  </a:cubicBezTo>
                  <a:cubicBezTo>
                    <a:pt x="1" y="17"/>
                    <a:pt x="1" y="19"/>
                    <a:pt x="2" y="20"/>
                  </a:cubicBezTo>
                  <a:cubicBezTo>
                    <a:pt x="2" y="20"/>
                    <a:pt x="2" y="20"/>
                    <a:pt x="2" y="20"/>
                  </a:cubicBezTo>
                  <a:cubicBezTo>
                    <a:pt x="3" y="22"/>
                    <a:pt x="4" y="23"/>
                    <a:pt x="5" y="24"/>
                  </a:cubicBezTo>
                  <a:cubicBezTo>
                    <a:pt x="6" y="25"/>
                    <a:pt x="7" y="26"/>
                    <a:pt x="9" y="26"/>
                  </a:cubicBezTo>
                  <a:cubicBezTo>
                    <a:pt x="11" y="27"/>
                    <a:pt x="13" y="27"/>
                    <a:pt x="15" y="27"/>
                  </a:cubicBezTo>
                  <a:cubicBezTo>
                    <a:pt x="17" y="27"/>
                    <a:pt x="18" y="26"/>
                    <a:pt x="20" y="25"/>
                  </a:cubicBezTo>
                  <a:cubicBezTo>
                    <a:pt x="22" y="24"/>
                    <a:pt x="23" y="23"/>
                    <a:pt x="24" y="22"/>
                  </a:cubicBezTo>
                  <a:cubicBezTo>
                    <a:pt x="25" y="21"/>
                    <a:pt x="26" y="19"/>
                    <a:pt x="26" y="17"/>
                  </a:cubicBezTo>
                  <a:cubicBezTo>
                    <a:pt x="27" y="16"/>
                    <a:pt x="27" y="14"/>
                    <a:pt x="27" y="12"/>
                  </a:cubicBezTo>
                  <a:cubicBezTo>
                    <a:pt x="27" y="10"/>
                    <a:pt x="26" y="9"/>
                    <a:pt x="25" y="7"/>
                  </a:cubicBezTo>
                  <a:close/>
                  <a:moveTo>
                    <a:pt x="20" y="15"/>
                  </a:moveTo>
                  <a:cubicBezTo>
                    <a:pt x="19" y="16"/>
                    <a:pt x="19" y="17"/>
                    <a:pt x="19" y="18"/>
                  </a:cubicBezTo>
                  <a:cubicBezTo>
                    <a:pt x="18" y="18"/>
                    <a:pt x="17" y="19"/>
                    <a:pt x="17" y="19"/>
                  </a:cubicBezTo>
                  <a:cubicBezTo>
                    <a:pt x="16" y="20"/>
                    <a:pt x="15" y="20"/>
                    <a:pt x="14" y="20"/>
                  </a:cubicBezTo>
                  <a:cubicBezTo>
                    <a:pt x="13" y="20"/>
                    <a:pt x="12" y="20"/>
                    <a:pt x="11" y="20"/>
                  </a:cubicBezTo>
                  <a:cubicBezTo>
                    <a:pt x="11" y="19"/>
                    <a:pt x="10" y="19"/>
                    <a:pt x="9" y="19"/>
                  </a:cubicBezTo>
                  <a:cubicBezTo>
                    <a:pt x="9" y="18"/>
                    <a:pt x="8" y="18"/>
                    <a:pt x="8" y="17"/>
                  </a:cubicBezTo>
                  <a:cubicBezTo>
                    <a:pt x="8" y="16"/>
                    <a:pt x="7" y="15"/>
                    <a:pt x="7" y="15"/>
                  </a:cubicBezTo>
                  <a:cubicBezTo>
                    <a:pt x="7" y="14"/>
                    <a:pt x="7" y="13"/>
                    <a:pt x="7" y="12"/>
                  </a:cubicBezTo>
                  <a:cubicBezTo>
                    <a:pt x="8" y="11"/>
                    <a:pt x="8" y="11"/>
                    <a:pt x="9" y="10"/>
                  </a:cubicBezTo>
                  <a:cubicBezTo>
                    <a:pt x="9" y="9"/>
                    <a:pt x="10" y="9"/>
                    <a:pt x="10" y="8"/>
                  </a:cubicBezTo>
                  <a:cubicBezTo>
                    <a:pt x="11" y="8"/>
                    <a:pt x="12" y="8"/>
                    <a:pt x="13" y="8"/>
                  </a:cubicBezTo>
                  <a:cubicBezTo>
                    <a:pt x="14" y="7"/>
                    <a:pt x="15" y="8"/>
                    <a:pt x="16" y="8"/>
                  </a:cubicBezTo>
                  <a:cubicBezTo>
                    <a:pt x="17" y="8"/>
                    <a:pt x="17" y="9"/>
                    <a:pt x="18" y="9"/>
                  </a:cubicBezTo>
                  <a:cubicBezTo>
                    <a:pt x="18" y="10"/>
                    <a:pt x="19" y="10"/>
                    <a:pt x="19" y="11"/>
                  </a:cubicBezTo>
                  <a:cubicBezTo>
                    <a:pt x="19" y="11"/>
                    <a:pt x="20" y="12"/>
                    <a:pt x="20" y="13"/>
                  </a:cubicBezTo>
                  <a:cubicBezTo>
                    <a:pt x="20" y="14"/>
                    <a:pt x="20" y="15"/>
                    <a:pt x="20" y="1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sp>
          <p:nvSpPr>
            <p:cNvPr id="1500" name="Google Shape;1500;g7f5bfebe74_0_713"/>
            <p:cNvSpPr/>
            <p:nvPr/>
          </p:nvSpPr>
          <p:spPr>
            <a:xfrm>
              <a:off x="3149600" y="2157413"/>
              <a:ext cx="165100" cy="173038"/>
            </a:xfrm>
            <a:custGeom>
              <a:rect b="b" l="l" r="r" t="t"/>
              <a:pathLst>
                <a:path extrusionOk="0" h="154" w="146">
                  <a:moveTo>
                    <a:pt x="145" y="55"/>
                  </a:moveTo>
                  <a:cubicBezTo>
                    <a:pt x="144" y="49"/>
                    <a:pt x="141" y="43"/>
                    <a:pt x="136" y="38"/>
                  </a:cubicBezTo>
                  <a:cubicBezTo>
                    <a:pt x="133" y="33"/>
                    <a:pt x="128" y="29"/>
                    <a:pt x="123" y="25"/>
                  </a:cubicBezTo>
                  <a:cubicBezTo>
                    <a:pt x="118" y="21"/>
                    <a:pt x="113" y="18"/>
                    <a:pt x="109" y="17"/>
                  </a:cubicBezTo>
                  <a:cubicBezTo>
                    <a:pt x="101" y="14"/>
                    <a:pt x="94" y="12"/>
                    <a:pt x="86" y="12"/>
                  </a:cubicBezTo>
                  <a:cubicBezTo>
                    <a:pt x="78" y="11"/>
                    <a:pt x="71" y="12"/>
                    <a:pt x="63" y="14"/>
                  </a:cubicBezTo>
                  <a:cubicBezTo>
                    <a:pt x="57" y="16"/>
                    <a:pt x="50" y="19"/>
                    <a:pt x="45" y="22"/>
                  </a:cubicBezTo>
                  <a:cubicBezTo>
                    <a:pt x="39" y="26"/>
                    <a:pt x="34" y="30"/>
                    <a:pt x="30" y="34"/>
                  </a:cubicBezTo>
                  <a:cubicBezTo>
                    <a:pt x="30" y="34"/>
                    <a:pt x="30" y="34"/>
                    <a:pt x="30" y="34"/>
                  </a:cubicBezTo>
                  <a:cubicBezTo>
                    <a:pt x="29" y="33"/>
                    <a:pt x="29" y="33"/>
                    <a:pt x="29" y="33"/>
                  </a:cubicBezTo>
                  <a:cubicBezTo>
                    <a:pt x="22" y="20"/>
                    <a:pt x="16" y="11"/>
                    <a:pt x="12" y="5"/>
                  </a:cubicBezTo>
                  <a:cubicBezTo>
                    <a:pt x="9" y="1"/>
                    <a:pt x="7" y="0"/>
                    <a:pt x="6" y="0"/>
                  </a:cubicBezTo>
                  <a:cubicBezTo>
                    <a:pt x="6" y="0"/>
                    <a:pt x="5" y="0"/>
                    <a:pt x="4" y="0"/>
                  </a:cubicBezTo>
                  <a:cubicBezTo>
                    <a:pt x="4" y="0"/>
                    <a:pt x="3" y="0"/>
                    <a:pt x="3" y="0"/>
                  </a:cubicBezTo>
                  <a:cubicBezTo>
                    <a:pt x="1" y="1"/>
                    <a:pt x="0" y="2"/>
                    <a:pt x="0" y="5"/>
                  </a:cubicBezTo>
                  <a:cubicBezTo>
                    <a:pt x="0" y="7"/>
                    <a:pt x="1" y="10"/>
                    <a:pt x="2" y="15"/>
                  </a:cubicBezTo>
                  <a:cubicBezTo>
                    <a:pt x="2" y="18"/>
                    <a:pt x="3" y="21"/>
                    <a:pt x="4" y="25"/>
                  </a:cubicBezTo>
                  <a:cubicBezTo>
                    <a:pt x="6" y="30"/>
                    <a:pt x="7" y="34"/>
                    <a:pt x="9" y="39"/>
                  </a:cubicBezTo>
                  <a:cubicBezTo>
                    <a:pt x="10" y="42"/>
                    <a:pt x="11" y="45"/>
                    <a:pt x="12" y="48"/>
                  </a:cubicBezTo>
                  <a:cubicBezTo>
                    <a:pt x="13" y="51"/>
                    <a:pt x="14" y="55"/>
                    <a:pt x="15" y="58"/>
                  </a:cubicBezTo>
                  <a:cubicBezTo>
                    <a:pt x="12" y="66"/>
                    <a:pt x="10" y="75"/>
                    <a:pt x="11" y="85"/>
                  </a:cubicBezTo>
                  <a:cubicBezTo>
                    <a:pt x="11" y="94"/>
                    <a:pt x="13" y="103"/>
                    <a:pt x="17" y="111"/>
                  </a:cubicBezTo>
                  <a:cubicBezTo>
                    <a:pt x="21" y="120"/>
                    <a:pt x="26" y="128"/>
                    <a:pt x="33" y="134"/>
                  </a:cubicBezTo>
                  <a:cubicBezTo>
                    <a:pt x="40" y="141"/>
                    <a:pt x="48" y="146"/>
                    <a:pt x="57" y="149"/>
                  </a:cubicBezTo>
                  <a:cubicBezTo>
                    <a:pt x="61" y="151"/>
                    <a:pt x="67" y="153"/>
                    <a:pt x="73" y="153"/>
                  </a:cubicBezTo>
                  <a:cubicBezTo>
                    <a:pt x="79" y="154"/>
                    <a:pt x="86" y="154"/>
                    <a:pt x="91" y="153"/>
                  </a:cubicBezTo>
                  <a:cubicBezTo>
                    <a:pt x="98" y="151"/>
                    <a:pt x="105" y="149"/>
                    <a:pt x="109" y="146"/>
                  </a:cubicBezTo>
                  <a:cubicBezTo>
                    <a:pt x="114" y="143"/>
                    <a:pt x="118" y="139"/>
                    <a:pt x="120" y="134"/>
                  </a:cubicBezTo>
                  <a:cubicBezTo>
                    <a:pt x="122" y="129"/>
                    <a:pt x="122" y="124"/>
                    <a:pt x="121" y="119"/>
                  </a:cubicBezTo>
                  <a:cubicBezTo>
                    <a:pt x="120" y="115"/>
                    <a:pt x="117" y="111"/>
                    <a:pt x="116" y="108"/>
                  </a:cubicBezTo>
                  <a:cubicBezTo>
                    <a:pt x="114" y="106"/>
                    <a:pt x="113" y="104"/>
                    <a:pt x="112" y="102"/>
                  </a:cubicBezTo>
                  <a:cubicBezTo>
                    <a:pt x="111" y="99"/>
                    <a:pt x="111" y="97"/>
                    <a:pt x="112" y="95"/>
                  </a:cubicBezTo>
                  <a:cubicBezTo>
                    <a:pt x="113" y="92"/>
                    <a:pt x="115" y="91"/>
                    <a:pt x="117" y="89"/>
                  </a:cubicBezTo>
                  <a:cubicBezTo>
                    <a:pt x="119" y="88"/>
                    <a:pt x="121" y="88"/>
                    <a:pt x="124" y="87"/>
                  </a:cubicBezTo>
                  <a:cubicBezTo>
                    <a:pt x="127" y="86"/>
                    <a:pt x="131" y="85"/>
                    <a:pt x="135" y="82"/>
                  </a:cubicBezTo>
                  <a:cubicBezTo>
                    <a:pt x="139" y="80"/>
                    <a:pt x="142" y="76"/>
                    <a:pt x="144" y="71"/>
                  </a:cubicBezTo>
                  <a:cubicBezTo>
                    <a:pt x="146" y="66"/>
                    <a:pt x="146" y="60"/>
                    <a:pt x="145" y="55"/>
                  </a:cubicBezTo>
                  <a:close/>
                  <a:moveTo>
                    <a:pt x="16" y="40"/>
                  </a:moveTo>
                  <a:cubicBezTo>
                    <a:pt x="14" y="32"/>
                    <a:pt x="12" y="25"/>
                    <a:pt x="10" y="19"/>
                  </a:cubicBezTo>
                  <a:cubicBezTo>
                    <a:pt x="9" y="16"/>
                    <a:pt x="8" y="14"/>
                    <a:pt x="8" y="11"/>
                  </a:cubicBezTo>
                  <a:cubicBezTo>
                    <a:pt x="9" y="13"/>
                    <a:pt x="11" y="16"/>
                    <a:pt x="12" y="18"/>
                  </a:cubicBezTo>
                  <a:cubicBezTo>
                    <a:pt x="16" y="23"/>
                    <a:pt x="19" y="30"/>
                    <a:pt x="23" y="37"/>
                  </a:cubicBezTo>
                  <a:cubicBezTo>
                    <a:pt x="24" y="38"/>
                    <a:pt x="24" y="39"/>
                    <a:pt x="25" y="40"/>
                  </a:cubicBezTo>
                  <a:cubicBezTo>
                    <a:pt x="25" y="41"/>
                    <a:pt x="25" y="41"/>
                    <a:pt x="26" y="42"/>
                  </a:cubicBezTo>
                  <a:cubicBezTo>
                    <a:pt x="30" y="49"/>
                    <a:pt x="34" y="57"/>
                    <a:pt x="37" y="65"/>
                  </a:cubicBezTo>
                  <a:cubicBezTo>
                    <a:pt x="41" y="72"/>
                    <a:pt x="44" y="80"/>
                    <a:pt x="47" y="86"/>
                  </a:cubicBezTo>
                  <a:cubicBezTo>
                    <a:pt x="36" y="91"/>
                    <a:pt x="36" y="91"/>
                    <a:pt x="36" y="91"/>
                  </a:cubicBezTo>
                  <a:cubicBezTo>
                    <a:pt x="33" y="84"/>
                    <a:pt x="29" y="75"/>
                    <a:pt x="26" y="67"/>
                  </a:cubicBezTo>
                  <a:cubicBezTo>
                    <a:pt x="23" y="58"/>
                    <a:pt x="19" y="48"/>
                    <a:pt x="16" y="40"/>
                  </a:cubicBezTo>
                  <a:close/>
                  <a:moveTo>
                    <a:pt x="59" y="125"/>
                  </a:moveTo>
                  <a:cubicBezTo>
                    <a:pt x="58" y="125"/>
                    <a:pt x="57" y="124"/>
                    <a:pt x="56" y="124"/>
                  </a:cubicBezTo>
                  <a:cubicBezTo>
                    <a:pt x="54" y="124"/>
                    <a:pt x="53" y="123"/>
                    <a:pt x="52" y="123"/>
                  </a:cubicBezTo>
                  <a:cubicBezTo>
                    <a:pt x="52" y="123"/>
                    <a:pt x="52" y="123"/>
                    <a:pt x="52" y="123"/>
                  </a:cubicBezTo>
                  <a:cubicBezTo>
                    <a:pt x="46" y="121"/>
                    <a:pt x="42" y="117"/>
                    <a:pt x="40" y="113"/>
                  </a:cubicBezTo>
                  <a:cubicBezTo>
                    <a:pt x="37" y="109"/>
                    <a:pt x="36" y="104"/>
                    <a:pt x="37" y="98"/>
                  </a:cubicBezTo>
                  <a:cubicBezTo>
                    <a:pt x="52" y="92"/>
                    <a:pt x="52" y="92"/>
                    <a:pt x="52" y="92"/>
                  </a:cubicBezTo>
                  <a:cubicBezTo>
                    <a:pt x="56" y="94"/>
                    <a:pt x="59" y="97"/>
                    <a:pt x="60" y="101"/>
                  </a:cubicBezTo>
                  <a:cubicBezTo>
                    <a:pt x="61" y="105"/>
                    <a:pt x="60" y="109"/>
                    <a:pt x="59" y="112"/>
                  </a:cubicBezTo>
                  <a:cubicBezTo>
                    <a:pt x="59" y="115"/>
                    <a:pt x="58" y="117"/>
                    <a:pt x="58" y="119"/>
                  </a:cubicBezTo>
                  <a:cubicBezTo>
                    <a:pt x="58" y="121"/>
                    <a:pt x="59" y="123"/>
                    <a:pt x="59" y="125"/>
                  </a:cubicBezTo>
                  <a:close/>
                  <a:moveTo>
                    <a:pt x="138" y="68"/>
                  </a:moveTo>
                  <a:cubicBezTo>
                    <a:pt x="136" y="72"/>
                    <a:pt x="134" y="75"/>
                    <a:pt x="131" y="77"/>
                  </a:cubicBezTo>
                  <a:cubicBezTo>
                    <a:pt x="128" y="78"/>
                    <a:pt x="125" y="79"/>
                    <a:pt x="122" y="80"/>
                  </a:cubicBezTo>
                  <a:cubicBezTo>
                    <a:pt x="119" y="81"/>
                    <a:pt x="116" y="82"/>
                    <a:pt x="113" y="83"/>
                  </a:cubicBezTo>
                  <a:cubicBezTo>
                    <a:pt x="110" y="85"/>
                    <a:pt x="107" y="88"/>
                    <a:pt x="106" y="92"/>
                  </a:cubicBezTo>
                  <a:cubicBezTo>
                    <a:pt x="104" y="96"/>
                    <a:pt x="104" y="100"/>
                    <a:pt x="105" y="103"/>
                  </a:cubicBezTo>
                  <a:cubicBezTo>
                    <a:pt x="106" y="107"/>
                    <a:pt x="108" y="109"/>
                    <a:pt x="110" y="112"/>
                  </a:cubicBezTo>
                  <a:cubicBezTo>
                    <a:pt x="111" y="115"/>
                    <a:pt x="113" y="117"/>
                    <a:pt x="114" y="121"/>
                  </a:cubicBezTo>
                  <a:cubicBezTo>
                    <a:pt x="115" y="124"/>
                    <a:pt x="115" y="127"/>
                    <a:pt x="113" y="131"/>
                  </a:cubicBezTo>
                  <a:cubicBezTo>
                    <a:pt x="110" y="139"/>
                    <a:pt x="102" y="144"/>
                    <a:pt x="90" y="146"/>
                  </a:cubicBezTo>
                  <a:cubicBezTo>
                    <a:pt x="80" y="147"/>
                    <a:pt x="68" y="146"/>
                    <a:pt x="59" y="143"/>
                  </a:cubicBezTo>
                  <a:cubicBezTo>
                    <a:pt x="51" y="140"/>
                    <a:pt x="44" y="135"/>
                    <a:pt x="38" y="129"/>
                  </a:cubicBezTo>
                  <a:cubicBezTo>
                    <a:pt x="32" y="123"/>
                    <a:pt x="27" y="116"/>
                    <a:pt x="23" y="109"/>
                  </a:cubicBezTo>
                  <a:cubicBezTo>
                    <a:pt x="20" y="102"/>
                    <a:pt x="18" y="95"/>
                    <a:pt x="18" y="88"/>
                  </a:cubicBezTo>
                  <a:cubicBezTo>
                    <a:pt x="17" y="81"/>
                    <a:pt x="18" y="75"/>
                    <a:pt x="19" y="69"/>
                  </a:cubicBezTo>
                  <a:cubicBezTo>
                    <a:pt x="21" y="73"/>
                    <a:pt x="23" y="78"/>
                    <a:pt x="25" y="82"/>
                  </a:cubicBezTo>
                  <a:cubicBezTo>
                    <a:pt x="27" y="87"/>
                    <a:pt x="29" y="92"/>
                    <a:pt x="30" y="96"/>
                  </a:cubicBezTo>
                  <a:cubicBezTo>
                    <a:pt x="30" y="100"/>
                    <a:pt x="30" y="104"/>
                    <a:pt x="30" y="108"/>
                  </a:cubicBezTo>
                  <a:cubicBezTo>
                    <a:pt x="31" y="112"/>
                    <a:pt x="32" y="115"/>
                    <a:pt x="34" y="118"/>
                  </a:cubicBezTo>
                  <a:cubicBezTo>
                    <a:pt x="36" y="121"/>
                    <a:pt x="38" y="123"/>
                    <a:pt x="41" y="125"/>
                  </a:cubicBezTo>
                  <a:cubicBezTo>
                    <a:pt x="43" y="126"/>
                    <a:pt x="46" y="128"/>
                    <a:pt x="49" y="129"/>
                  </a:cubicBezTo>
                  <a:cubicBezTo>
                    <a:pt x="53" y="131"/>
                    <a:pt x="57" y="132"/>
                    <a:pt x="62" y="132"/>
                  </a:cubicBezTo>
                  <a:cubicBezTo>
                    <a:pt x="65" y="133"/>
                    <a:pt x="68" y="133"/>
                    <a:pt x="68" y="133"/>
                  </a:cubicBezTo>
                  <a:cubicBezTo>
                    <a:pt x="68" y="133"/>
                    <a:pt x="69" y="132"/>
                    <a:pt x="70" y="132"/>
                  </a:cubicBezTo>
                  <a:cubicBezTo>
                    <a:pt x="70" y="131"/>
                    <a:pt x="71" y="131"/>
                    <a:pt x="71" y="130"/>
                  </a:cubicBezTo>
                  <a:cubicBezTo>
                    <a:pt x="71" y="129"/>
                    <a:pt x="71" y="128"/>
                    <a:pt x="71" y="128"/>
                  </a:cubicBezTo>
                  <a:cubicBezTo>
                    <a:pt x="70" y="127"/>
                    <a:pt x="70" y="126"/>
                    <a:pt x="69" y="126"/>
                  </a:cubicBezTo>
                  <a:cubicBezTo>
                    <a:pt x="67" y="125"/>
                    <a:pt x="66" y="124"/>
                    <a:pt x="65" y="122"/>
                  </a:cubicBezTo>
                  <a:cubicBezTo>
                    <a:pt x="65" y="120"/>
                    <a:pt x="66" y="117"/>
                    <a:pt x="66" y="114"/>
                  </a:cubicBezTo>
                  <a:cubicBezTo>
                    <a:pt x="67" y="110"/>
                    <a:pt x="68" y="104"/>
                    <a:pt x="66" y="99"/>
                  </a:cubicBezTo>
                  <a:cubicBezTo>
                    <a:pt x="65" y="94"/>
                    <a:pt x="61" y="89"/>
                    <a:pt x="54" y="85"/>
                  </a:cubicBezTo>
                  <a:cubicBezTo>
                    <a:pt x="52" y="79"/>
                    <a:pt x="48" y="71"/>
                    <a:pt x="44" y="64"/>
                  </a:cubicBezTo>
                  <a:cubicBezTo>
                    <a:pt x="44" y="62"/>
                    <a:pt x="43" y="61"/>
                    <a:pt x="43" y="60"/>
                  </a:cubicBezTo>
                  <a:cubicBezTo>
                    <a:pt x="43" y="60"/>
                    <a:pt x="43" y="60"/>
                    <a:pt x="43" y="60"/>
                  </a:cubicBezTo>
                  <a:cubicBezTo>
                    <a:pt x="43" y="61"/>
                    <a:pt x="44" y="61"/>
                    <a:pt x="45" y="62"/>
                  </a:cubicBezTo>
                  <a:cubicBezTo>
                    <a:pt x="46" y="62"/>
                    <a:pt x="47" y="63"/>
                    <a:pt x="48" y="63"/>
                  </a:cubicBezTo>
                  <a:cubicBezTo>
                    <a:pt x="50" y="64"/>
                    <a:pt x="52" y="64"/>
                    <a:pt x="55" y="64"/>
                  </a:cubicBezTo>
                  <a:cubicBezTo>
                    <a:pt x="57" y="63"/>
                    <a:pt x="60" y="62"/>
                    <a:pt x="61" y="61"/>
                  </a:cubicBezTo>
                  <a:cubicBezTo>
                    <a:pt x="63" y="59"/>
                    <a:pt x="64" y="58"/>
                    <a:pt x="65" y="56"/>
                  </a:cubicBezTo>
                  <a:cubicBezTo>
                    <a:pt x="65" y="55"/>
                    <a:pt x="66" y="53"/>
                    <a:pt x="66" y="51"/>
                  </a:cubicBezTo>
                  <a:cubicBezTo>
                    <a:pt x="66" y="50"/>
                    <a:pt x="66" y="48"/>
                    <a:pt x="65" y="46"/>
                  </a:cubicBezTo>
                  <a:cubicBezTo>
                    <a:pt x="64" y="45"/>
                    <a:pt x="63" y="43"/>
                    <a:pt x="62" y="42"/>
                  </a:cubicBezTo>
                  <a:cubicBezTo>
                    <a:pt x="61" y="41"/>
                    <a:pt x="61" y="40"/>
                    <a:pt x="60" y="40"/>
                  </a:cubicBezTo>
                  <a:cubicBezTo>
                    <a:pt x="59" y="39"/>
                    <a:pt x="58" y="39"/>
                    <a:pt x="57" y="38"/>
                  </a:cubicBezTo>
                  <a:cubicBezTo>
                    <a:pt x="55" y="38"/>
                    <a:pt x="52" y="37"/>
                    <a:pt x="50" y="38"/>
                  </a:cubicBezTo>
                  <a:cubicBezTo>
                    <a:pt x="47" y="38"/>
                    <a:pt x="45" y="39"/>
                    <a:pt x="43" y="41"/>
                  </a:cubicBezTo>
                  <a:cubicBezTo>
                    <a:pt x="42" y="42"/>
                    <a:pt x="41" y="44"/>
                    <a:pt x="40" y="45"/>
                  </a:cubicBezTo>
                  <a:cubicBezTo>
                    <a:pt x="40" y="47"/>
                    <a:pt x="39" y="49"/>
                    <a:pt x="39" y="50"/>
                  </a:cubicBezTo>
                  <a:cubicBezTo>
                    <a:pt x="39" y="51"/>
                    <a:pt x="39" y="52"/>
                    <a:pt x="39" y="53"/>
                  </a:cubicBezTo>
                  <a:cubicBezTo>
                    <a:pt x="37" y="49"/>
                    <a:pt x="35" y="45"/>
                    <a:pt x="33" y="41"/>
                  </a:cubicBezTo>
                  <a:cubicBezTo>
                    <a:pt x="37" y="36"/>
                    <a:pt x="42" y="32"/>
                    <a:pt x="47" y="29"/>
                  </a:cubicBezTo>
                  <a:cubicBezTo>
                    <a:pt x="53" y="25"/>
                    <a:pt x="59" y="23"/>
                    <a:pt x="65" y="21"/>
                  </a:cubicBezTo>
                  <a:cubicBezTo>
                    <a:pt x="72" y="19"/>
                    <a:pt x="79" y="18"/>
                    <a:pt x="86" y="19"/>
                  </a:cubicBezTo>
                  <a:cubicBezTo>
                    <a:pt x="93" y="19"/>
                    <a:pt x="99" y="21"/>
                    <a:pt x="106" y="23"/>
                  </a:cubicBezTo>
                  <a:cubicBezTo>
                    <a:pt x="110" y="25"/>
                    <a:pt x="115" y="27"/>
                    <a:pt x="119" y="31"/>
                  </a:cubicBezTo>
                  <a:cubicBezTo>
                    <a:pt x="124" y="34"/>
                    <a:pt x="128" y="38"/>
                    <a:pt x="131" y="42"/>
                  </a:cubicBezTo>
                  <a:cubicBezTo>
                    <a:pt x="133" y="45"/>
                    <a:pt x="136" y="49"/>
                    <a:pt x="137" y="53"/>
                  </a:cubicBezTo>
                  <a:cubicBezTo>
                    <a:pt x="139" y="59"/>
                    <a:pt x="139" y="64"/>
                    <a:pt x="138" y="68"/>
                  </a:cubicBezTo>
                  <a:close/>
                  <a:moveTo>
                    <a:pt x="45" y="51"/>
                  </a:moveTo>
                  <a:cubicBezTo>
                    <a:pt x="46" y="50"/>
                    <a:pt x="46" y="49"/>
                    <a:pt x="46" y="48"/>
                  </a:cubicBezTo>
                  <a:cubicBezTo>
                    <a:pt x="46" y="47"/>
                    <a:pt x="47" y="46"/>
                    <a:pt x="48" y="46"/>
                  </a:cubicBezTo>
                  <a:cubicBezTo>
                    <a:pt x="49" y="45"/>
                    <a:pt x="50" y="44"/>
                    <a:pt x="51" y="44"/>
                  </a:cubicBezTo>
                  <a:cubicBezTo>
                    <a:pt x="52" y="44"/>
                    <a:pt x="54" y="44"/>
                    <a:pt x="55" y="44"/>
                  </a:cubicBezTo>
                  <a:cubicBezTo>
                    <a:pt x="55" y="45"/>
                    <a:pt x="56" y="45"/>
                    <a:pt x="56" y="45"/>
                  </a:cubicBezTo>
                  <a:cubicBezTo>
                    <a:pt x="57" y="45"/>
                    <a:pt x="57" y="46"/>
                    <a:pt x="57" y="46"/>
                  </a:cubicBezTo>
                  <a:cubicBezTo>
                    <a:pt x="58" y="47"/>
                    <a:pt x="59" y="48"/>
                    <a:pt x="59" y="48"/>
                  </a:cubicBezTo>
                  <a:cubicBezTo>
                    <a:pt x="59" y="49"/>
                    <a:pt x="59" y="50"/>
                    <a:pt x="59" y="51"/>
                  </a:cubicBezTo>
                  <a:cubicBezTo>
                    <a:pt x="59" y="52"/>
                    <a:pt x="59" y="53"/>
                    <a:pt x="59" y="54"/>
                  </a:cubicBezTo>
                  <a:cubicBezTo>
                    <a:pt x="58" y="55"/>
                    <a:pt x="58" y="55"/>
                    <a:pt x="57" y="56"/>
                  </a:cubicBezTo>
                  <a:cubicBezTo>
                    <a:pt x="56" y="57"/>
                    <a:pt x="55" y="57"/>
                    <a:pt x="54" y="58"/>
                  </a:cubicBezTo>
                  <a:cubicBezTo>
                    <a:pt x="52" y="58"/>
                    <a:pt x="51" y="58"/>
                    <a:pt x="50" y="57"/>
                  </a:cubicBezTo>
                  <a:cubicBezTo>
                    <a:pt x="49" y="57"/>
                    <a:pt x="49" y="57"/>
                    <a:pt x="49" y="56"/>
                  </a:cubicBezTo>
                  <a:cubicBezTo>
                    <a:pt x="48" y="56"/>
                    <a:pt x="48" y="56"/>
                    <a:pt x="47" y="55"/>
                  </a:cubicBezTo>
                  <a:cubicBezTo>
                    <a:pt x="47" y="55"/>
                    <a:pt x="46" y="54"/>
                    <a:pt x="46" y="53"/>
                  </a:cubicBezTo>
                  <a:cubicBezTo>
                    <a:pt x="46" y="52"/>
                    <a:pt x="45" y="51"/>
                    <a:pt x="45" y="5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t/>
              </a:r>
              <a:endParaRPr b="0" i="0" sz="5400" u="none" cap="none" strike="noStrike">
                <a:solidFill>
                  <a:srgbClr val="000000"/>
                </a:solidFill>
                <a:latin typeface="Arial"/>
                <a:ea typeface="Arial"/>
                <a:cs typeface="Arial"/>
                <a:sym typeface="Arial"/>
              </a:endParaRPr>
            </a:p>
          </p:txBody>
        </p:sp>
      </p:grpSp>
      <p:grpSp>
        <p:nvGrpSpPr>
          <p:cNvPr id="1501" name="Google Shape;1501;g7f5bfebe74_0_713"/>
          <p:cNvGrpSpPr/>
          <p:nvPr/>
        </p:nvGrpSpPr>
        <p:grpSpPr>
          <a:xfrm>
            <a:off x="6378973" y="3019800"/>
            <a:ext cx="473329" cy="473329"/>
            <a:chOff x="3298" y="971"/>
            <a:chExt cx="298" cy="298"/>
          </a:xfrm>
        </p:grpSpPr>
        <p:sp>
          <p:nvSpPr>
            <p:cNvPr id="1502" name="Google Shape;1502;g7f5bfebe74_0_713"/>
            <p:cNvSpPr/>
            <p:nvPr/>
          </p:nvSpPr>
          <p:spPr>
            <a:xfrm>
              <a:off x="3365" y="1039"/>
              <a:ext cx="144" cy="230"/>
            </a:xfrm>
            <a:custGeom>
              <a:rect b="b" l="l" r="r" t="t"/>
              <a:pathLst>
                <a:path extrusionOk="0" h="444" w="278">
                  <a:moveTo>
                    <a:pt x="137" y="444"/>
                  </a:moveTo>
                  <a:cubicBezTo>
                    <a:pt x="70" y="444"/>
                    <a:pt x="70" y="444"/>
                    <a:pt x="70" y="444"/>
                  </a:cubicBezTo>
                  <a:cubicBezTo>
                    <a:pt x="70" y="276"/>
                    <a:pt x="70" y="276"/>
                    <a:pt x="70" y="276"/>
                  </a:cubicBezTo>
                  <a:cubicBezTo>
                    <a:pt x="70" y="268"/>
                    <a:pt x="67" y="265"/>
                    <a:pt x="66" y="264"/>
                  </a:cubicBezTo>
                  <a:cubicBezTo>
                    <a:pt x="65" y="264"/>
                    <a:pt x="65" y="264"/>
                    <a:pt x="65" y="264"/>
                  </a:cubicBezTo>
                  <a:cubicBezTo>
                    <a:pt x="65" y="264"/>
                    <a:pt x="65" y="264"/>
                    <a:pt x="65" y="264"/>
                  </a:cubicBezTo>
                  <a:cubicBezTo>
                    <a:pt x="19" y="237"/>
                    <a:pt x="0" y="194"/>
                    <a:pt x="0" y="134"/>
                  </a:cubicBezTo>
                  <a:cubicBezTo>
                    <a:pt x="0" y="63"/>
                    <a:pt x="60" y="0"/>
                    <a:pt x="151" y="0"/>
                  </a:cubicBezTo>
                  <a:cubicBezTo>
                    <a:pt x="222" y="0"/>
                    <a:pt x="252" y="35"/>
                    <a:pt x="268" y="67"/>
                  </a:cubicBezTo>
                  <a:cubicBezTo>
                    <a:pt x="274" y="82"/>
                    <a:pt x="278" y="114"/>
                    <a:pt x="230" y="122"/>
                  </a:cubicBezTo>
                  <a:cubicBezTo>
                    <a:pt x="196" y="128"/>
                    <a:pt x="158" y="153"/>
                    <a:pt x="147" y="193"/>
                  </a:cubicBezTo>
                  <a:cubicBezTo>
                    <a:pt x="146" y="196"/>
                    <a:pt x="137" y="238"/>
                    <a:pt x="137" y="316"/>
                  </a:cubicBezTo>
                  <a:lnTo>
                    <a:pt x="137" y="444"/>
                  </a:lnTo>
                  <a:close/>
                  <a:moveTo>
                    <a:pt x="95" y="419"/>
                  </a:moveTo>
                  <a:cubicBezTo>
                    <a:pt x="112" y="419"/>
                    <a:pt x="112" y="419"/>
                    <a:pt x="112" y="419"/>
                  </a:cubicBezTo>
                  <a:cubicBezTo>
                    <a:pt x="112" y="316"/>
                    <a:pt x="112" y="316"/>
                    <a:pt x="112" y="316"/>
                  </a:cubicBezTo>
                  <a:cubicBezTo>
                    <a:pt x="112" y="232"/>
                    <a:pt x="123" y="189"/>
                    <a:pt x="123" y="187"/>
                  </a:cubicBezTo>
                  <a:cubicBezTo>
                    <a:pt x="123" y="186"/>
                    <a:pt x="123" y="186"/>
                    <a:pt x="123" y="186"/>
                  </a:cubicBezTo>
                  <a:cubicBezTo>
                    <a:pt x="137" y="137"/>
                    <a:pt x="182" y="104"/>
                    <a:pt x="226" y="98"/>
                  </a:cubicBezTo>
                  <a:cubicBezTo>
                    <a:pt x="240" y="96"/>
                    <a:pt x="250" y="86"/>
                    <a:pt x="243" y="73"/>
                  </a:cubicBezTo>
                  <a:cubicBezTo>
                    <a:pt x="224" y="39"/>
                    <a:pt x="198" y="24"/>
                    <a:pt x="145" y="24"/>
                  </a:cubicBezTo>
                  <a:cubicBezTo>
                    <a:pt x="76" y="24"/>
                    <a:pt x="24" y="82"/>
                    <a:pt x="24" y="134"/>
                  </a:cubicBezTo>
                  <a:cubicBezTo>
                    <a:pt x="24" y="184"/>
                    <a:pt x="39" y="225"/>
                    <a:pt x="75" y="241"/>
                  </a:cubicBezTo>
                  <a:cubicBezTo>
                    <a:pt x="88" y="247"/>
                    <a:pt x="95" y="255"/>
                    <a:pt x="95" y="276"/>
                  </a:cubicBezTo>
                  <a:lnTo>
                    <a:pt x="95" y="4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3" name="Google Shape;1503;g7f5bfebe74_0_713"/>
            <p:cNvSpPr/>
            <p:nvPr/>
          </p:nvSpPr>
          <p:spPr>
            <a:xfrm>
              <a:off x="3298" y="971"/>
              <a:ext cx="298" cy="298"/>
            </a:xfrm>
            <a:custGeom>
              <a:rect b="b" l="l" r="r" t="t"/>
              <a:pathLst>
                <a:path extrusionOk="0" h="576" w="576">
                  <a:moveTo>
                    <a:pt x="329" y="105"/>
                  </a:moveTo>
                  <a:cubicBezTo>
                    <a:pt x="420" y="126"/>
                    <a:pt x="448" y="216"/>
                    <a:pt x="478" y="311"/>
                  </a:cubicBezTo>
                  <a:cubicBezTo>
                    <a:pt x="481" y="320"/>
                    <a:pt x="484" y="329"/>
                    <a:pt x="486" y="338"/>
                  </a:cubicBezTo>
                  <a:cubicBezTo>
                    <a:pt x="435" y="338"/>
                    <a:pt x="435" y="338"/>
                    <a:pt x="435" y="338"/>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cubicBezTo>
                    <a:pt x="0" y="0"/>
                    <a:pt x="0" y="0"/>
                    <a:pt x="0" y="0"/>
                  </a:cubicBezTo>
                  <a:cubicBezTo>
                    <a:pt x="0" y="576"/>
                    <a:pt x="0" y="576"/>
                    <a:pt x="0" y="576"/>
                  </a:cubicBezTo>
                  <a:cubicBezTo>
                    <a:pt x="179" y="576"/>
                    <a:pt x="179" y="576"/>
                    <a:pt x="179" y="576"/>
                  </a:cubicBezTo>
                  <a:cubicBezTo>
                    <a:pt x="179" y="411"/>
                    <a:pt x="179" y="411"/>
                    <a:pt x="179" y="411"/>
                  </a:cubicBezTo>
                  <a:cubicBezTo>
                    <a:pt x="174" y="408"/>
                    <a:pt x="174" y="408"/>
                    <a:pt x="174" y="408"/>
                  </a:cubicBezTo>
                  <a:cubicBezTo>
                    <a:pt x="130" y="376"/>
                    <a:pt x="104" y="324"/>
                    <a:pt x="104" y="270"/>
                  </a:cubicBezTo>
                  <a:cubicBezTo>
                    <a:pt x="104" y="191"/>
                    <a:pt x="166" y="121"/>
                    <a:pt x="248" y="104"/>
                  </a:cubicBezTo>
                  <a:cubicBezTo>
                    <a:pt x="248" y="104"/>
                    <a:pt x="263" y="100"/>
                    <a:pt x="285" y="100"/>
                  </a:cubicBezTo>
                  <a:cubicBezTo>
                    <a:pt x="311" y="100"/>
                    <a:pt x="329" y="105"/>
                    <a:pt x="329" y="105"/>
                  </a:cubicBezTo>
                  <a:close/>
                  <a:moveTo>
                    <a:pt x="290" y="75"/>
                  </a:moveTo>
                  <a:cubicBezTo>
                    <a:pt x="269" y="75"/>
                    <a:pt x="248" y="79"/>
                    <a:pt x="248" y="79"/>
                  </a:cubicBezTo>
                  <a:cubicBezTo>
                    <a:pt x="153" y="96"/>
                    <a:pt x="80" y="178"/>
                    <a:pt x="80" y="270"/>
                  </a:cubicBezTo>
                  <a:cubicBezTo>
                    <a:pt x="80" y="330"/>
                    <a:pt x="107" y="387"/>
                    <a:pt x="154" y="424"/>
                  </a:cubicBezTo>
                  <a:cubicBezTo>
                    <a:pt x="154" y="551"/>
                    <a:pt x="154" y="551"/>
                    <a:pt x="154" y="551"/>
                  </a:cubicBezTo>
                  <a:cubicBezTo>
                    <a:pt x="25" y="551"/>
                    <a:pt x="25" y="551"/>
                    <a:pt x="25" y="551"/>
                  </a:cubicBezTo>
                  <a:cubicBezTo>
                    <a:pt x="25" y="24"/>
                    <a:pt x="25" y="24"/>
                    <a:pt x="25" y="24"/>
                  </a:cubicBezTo>
                  <a:cubicBezTo>
                    <a:pt x="551" y="24"/>
                    <a:pt x="551" y="24"/>
                    <a:pt x="551" y="24"/>
                  </a:cubicBezTo>
                  <a:cubicBezTo>
                    <a:pt x="551" y="551"/>
                    <a:pt x="551" y="551"/>
                    <a:pt x="551" y="551"/>
                  </a:cubicBez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08" name="Shape 1508"/>
        <p:cNvGrpSpPr/>
        <p:nvPr/>
      </p:nvGrpSpPr>
      <p:grpSpPr>
        <a:xfrm>
          <a:off x="0" y="0"/>
          <a:ext cx="0" cy="0"/>
          <a:chOff x="0" y="0"/>
          <a:chExt cx="0" cy="0"/>
        </a:xfrm>
      </p:grpSpPr>
      <p:sp>
        <p:nvSpPr>
          <p:cNvPr id="1509" name="Google Shape;1509;g7f5bfebe74_0_162"/>
          <p:cNvSpPr txBox="1"/>
          <p:nvPr>
            <p:ph idx="1" type="body"/>
          </p:nvPr>
        </p:nvSpPr>
        <p:spPr>
          <a:xfrm>
            <a:off x="838201" y="1101215"/>
            <a:ext cx="10515600" cy="49923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1000"/>
              </a:spcBef>
              <a:spcAft>
                <a:spcPts val="0"/>
              </a:spcAft>
              <a:buSzPts val="1600"/>
              <a:buChar char="&gt;"/>
            </a:pPr>
            <a:r>
              <a:rPr lang="nl-BE" sz="1600"/>
              <a:t>Men wil de dansvoorstelling Rosas danst Rosas inventariseren.</a:t>
            </a:r>
            <a:endParaRPr sz="1600"/>
          </a:p>
          <a:p>
            <a:pPr indent="-330200" lvl="0" marL="457200" rtl="0" algn="l">
              <a:lnSpc>
                <a:spcPct val="100000"/>
              </a:lnSpc>
              <a:spcBef>
                <a:spcPts val="1000"/>
              </a:spcBef>
              <a:spcAft>
                <a:spcPts val="0"/>
              </a:spcAft>
              <a:buSzPts val="1600"/>
              <a:buChar char="&gt;"/>
            </a:pPr>
            <a:r>
              <a:rPr lang="nl-BE" sz="1600"/>
              <a:t>Dit werk is </a:t>
            </a:r>
            <a:r>
              <a:rPr lang="nl-BE" sz="1600"/>
              <a:t>gecreëerd</a:t>
            </a:r>
            <a:r>
              <a:rPr lang="nl-BE" sz="1600"/>
              <a:t> in 1983 door Anne Teresa De Keersmaeker.</a:t>
            </a:r>
            <a:endParaRPr sz="1600"/>
          </a:p>
          <a:p>
            <a:pPr indent="-330200" lvl="0" marL="457200" rtl="0" algn="l">
              <a:lnSpc>
                <a:spcPct val="100000"/>
              </a:lnSpc>
              <a:spcBef>
                <a:spcPts val="1000"/>
              </a:spcBef>
              <a:spcAft>
                <a:spcPts val="0"/>
              </a:spcAft>
              <a:buSzPts val="1600"/>
              <a:buChar char="&gt;"/>
            </a:pPr>
            <a:r>
              <a:rPr lang="nl-BE" sz="1600"/>
              <a:t>Anna tekende de choreografie uit op een plan.</a:t>
            </a:r>
            <a:endParaRPr sz="1600"/>
          </a:p>
          <a:p>
            <a:pPr indent="-330200" lvl="0" marL="457200" rtl="0" algn="l">
              <a:lnSpc>
                <a:spcPct val="100000"/>
              </a:lnSpc>
              <a:spcBef>
                <a:spcPts val="1000"/>
              </a:spcBef>
              <a:spcAft>
                <a:spcPts val="0"/>
              </a:spcAft>
              <a:buSzPts val="1600"/>
              <a:buChar char="&gt;"/>
            </a:pPr>
            <a:r>
              <a:rPr lang="nl-BE" sz="1600"/>
              <a:t>Deze choreografie werd uitgevoerd in 1984 in De Singel.</a:t>
            </a:r>
            <a:endParaRPr sz="1600"/>
          </a:p>
          <a:p>
            <a:pPr indent="-330200" lvl="0" marL="457200" rtl="0" algn="l">
              <a:lnSpc>
                <a:spcPct val="100000"/>
              </a:lnSpc>
              <a:spcBef>
                <a:spcPts val="1000"/>
              </a:spcBef>
              <a:spcAft>
                <a:spcPts val="0"/>
              </a:spcAft>
              <a:buSzPts val="1600"/>
              <a:buChar char="&gt;"/>
            </a:pPr>
            <a:r>
              <a:rPr lang="nl-BE" sz="1600"/>
              <a:t>Waarvan een foto bestaat.</a:t>
            </a:r>
            <a:endParaRPr sz="1600"/>
          </a:p>
          <a:p>
            <a:pPr indent="-330200" lvl="0" marL="457200" rtl="0" algn="l">
              <a:lnSpc>
                <a:spcPct val="100000"/>
              </a:lnSpc>
              <a:spcBef>
                <a:spcPts val="1000"/>
              </a:spcBef>
              <a:spcAft>
                <a:spcPts val="1000"/>
              </a:spcAft>
              <a:buSzPts val="1600"/>
              <a:buChar char="&gt;"/>
            </a:pPr>
            <a:r>
              <a:rPr lang="nl-BE" sz="1600"/>
              <a:t>Later werd dit werk ook verfilmd.</a:t>
            </a:r>
            <a:endParaRPr sz="1600"/>
          </a:p>
        </p:txBody>
      </p:sp>
      <p:sp>
        <p:nvSpPr>
          <p:cNvPr id="1510" name="Google Shape;1510;g7f5bfebe74_0_162"/>
          <p:cNvSpPr txBox="1"/>
          <p:nvPr>
            <p:ph type="title"/>
          </p:nvPr>
        </p:nvSpPr>
        <p:spPr>
          <a:xfrm>
            <a:off x="838200" y="365125"/>
            <a:ext cx="10515600" cy="642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Storyline</a:t>
            </a:r>
            <a:endParaRPr b="1"/>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g71eeb774cb_0_396"/>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Use cases check</a:t>
            </a:r>
            <a:endParaRPr b="1">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g703e63524f_0_39"/>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22" name="Google Shape;1522;g703e63524f_0_39"/>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i="0" lang="nl-BE" sz="4000" u="none" cap="none" strike="noStrike">
                <a:solidFill>
                  <a:schemeClr val="dk1"/>
                </a:solidFill>
                <a:latin typeface="Arial"/>
                <a:ea typeface="Arial"/>
                <a:cs typeface="Arial"/>
                <a:sym typeface="Arial"/>
              </a:rPr>
              <a:t>Burger</a:t>
            </a:r>
            <a:endParaRPr b="1" i="0" sz="4000" u="none" cap="none" strike="noStrike">
              <a:solidFill>
                <a:schemeClr val="dk1"/>
              </a:solidFill>
              <a:latin typeface="Arial"/>
              <a:ea typeface="Arial"/>
              <a:cs typeface="Arial"/>
              <a:sym typeface="Arial"/>
            </a:endParaRPr>
          </a:p>
        </p:txBody>
      </p:sp>
      <p:sp>
        <p:nvSpPr>
          <p:cNvPr id="1523" name="Google Shape;1523;g703e63524f_0_39"/>
          <p:cNvSpPr txBox="1"/>
          <p:nvPr/>
        </p:nvSpPr>
        <p:spPr>
          <a:xfrm>
            <a:off x="838200" y="1334663"/>
            <a:ext cx="107262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Burger</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5. Als burger wil ik weten welke welke objecten bij welke instelling bewaard worden en welke er tentoongesteld zijn.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OK</a:t>
            </a:r>
            <a:r>
              <a:rPr lang="nl-BE">
                <a:latin typeface="Calibri"/>
                <a:ea typeface="Calibri"/>
                <a:cs typeface="Calibri"/>
                <a:sym typeface="Calibri"/>
              </a:rPr>
              <a:t> (To do: Locatie)</a:t>
            </a:r>
            <a:br>
              <a:rPr lang="nl-BE">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7. Als burger wil ik weten welk materiaal rechtenvrij (of tegen welke licentie) kan gebruikt worden.</a:t>
            </a:r>
            <a:r>
              <a:rPr lang="nl-BE">
                <a:latin typeface="Calibri"/>
                <a:ea typeface="Calibri"/>
                <a:cs typeface="Calibri"/>
                <a:sym typeface="Calibri"/>
              </a:rPr>
              <a:t> → OK</a:t>
            </a:r>
            <a:br>
              <a:rPr lang="nl-BE">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sngStrike">
                <a:solidFill>
                  <a:srgbClr val="000000"/>
                </a:solidFill>
                <a:latin typeface="Calibri"/>
                <a:ea typeface="Calibri"/>
                <a:cs typeface="Calibri"/>
                <a:sym typeface="Calibri"/>
              </a:rPr>
              <a:t>18. Als burger wil ik digitale reproducties van public domain werken kunnen downloaden en afdrukken.</a:t>
            </a:r>
            <a:r>
              <a:rPr b="0" i="0" lang="nl-BE" sz="1400" u="none" cap="none" strike="noStrike">
                <a:solidFill>
                  <a:srgbClr val="000000"/>
                </a:solidFill>
                <a:latin typeface="Calibri"/>
                <a:ea typeface="Calibri"/>
                <a:cs typeface="Calibri"/>
                <a:sym typeface="Calibri"/>
              </a:rPr>
              <a:t> </a:t>
            </a:r>
            <a:r>
              <a:rPr lang="nl-BE">
                <a:latin typeface="Calibri"/>
                <a:ea typeface="Calibri"/>
                <a:cs typeface="Calibri"/>
                <a:sym typeface="Calibri"/>
              </a:rPr>
              <a:t>→ Implementatie</a:t>
            </a:r>
            <a:br>
              <a:rPr lang="nl-BE">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sngStrike">
                <a:solidFill>
                  <a:srgbClr val="000000"/>
                </a:solidFill>
                <a:latin typeface="Calibri"/>
                <a:ea typeface="Calibri"/>
                <a:cs typeface="Calibri"/>
                <a:sym typeface="Calibri"/>
              </a:rPr>
              <a:t>19. Als burger wil ik  geen persoonlijke bemiddeling meer bij het aanleveren van afbeeldingen; alles moet geautomatiseerd via het internet kunnen verlopen.</a:t>
            </a:r>
            <a:r>
              <a:rPr b="0" i="0" lang="nl-BE" sz="1400" u="none" cap="none" strike="noStrike">
                <a:solidFill>
                  <a:srgbClr val="000000"/>
                </a:solidFill>
                <a:latin typeface="Calibri"/>
                <a:ea typeface="Calibri"/>
                <a:cs typeface="Calibri"/>
                <a:sym typeface="Calibri"/>
              </a:rPr>
              <a:t> </a:t>
            </a:r>
            <a:r>
              <a:rPr lang="nl-BE">
                <a:latin typeface="Calibri"/>
                <a:ea typeface="Calibri"/>
                <a:cs typeface="Calibri"/>
                <a:sym typeface="Calibri"/>
              </a:rPr>
              <a:t>→ Implementatie</a:t>
            </a:r>
            <a:endParaRPr b="1" i="0" sz="1800" u="none" cap="none" strike="noStrike">
              <a:solidFill>
                <a:srgbClr val="000000"/>
              </a:solidFill>
              <a:latin typeface="Calibri"/>
              <a:ea typeface="Calibri"/>
              <a:cs typeface="Calibri"/>
              <a:sym typeface="Calibri"/>
            </a:endParaRPr>
          </a:p>
        </p:txBody>
      </p:sp>
      <p:pic>
        <p:nvPicPr>
          <p:cNvPr id="1524" name="Google Shape;1524;g703e63524f_0_39"/>
          <p:cNvPicPr preferRelativeResize="0"/>
          <p:nvPr/>
        </p:nvPicPr>
        <p:blipFill rotWithShape="1">
          <a:blip r:embed="rId3">
            <a:alphaModFix/>
          </a:blip>
          <a:srcRect b="0" l="0" r="0" t="0"/>
          <a:stretch/>
        </p:blipFill>
        <p:spPr>
          <a:xfrm>
            <a:off x="7467875" y="3550550"/>
            <a:ext cx="4353076" cy="2516175"/>
          </a:xfrm>
          <a:prstGeom prst="rect">
            <a:avLst/>
          </a:prstGeom>
          <a:noFill/>
          <a:ln>
            <a:noFill/>
          </a:ln>
        </p:spPr>
      </p:pic>
      <p:sp>
        <p:nvSpPr>
          <p:cNvPr id="1525" name="Google Shape;1525;g703e63524f_0_39"/>
          <p:cNvSpPr txBox="1"/>
          <p:nvPr/>
        </p:nvSpPr>
        <p:spPr>
          <a:xfrm>
            <a:off x="838200" y="3916400"/>
            <a:ext cx="6384900" cy="293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Opmerkingen van de werkgroep</a:t>
            </a:r>
            <a:endParaRPr b="1" i="0" sz="18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Het moet mogelijk zijn om te zoeken naar objecten op locatie en daaraan gekoppeld de toegankelijkheid.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OK (To do: Locatie)</a:t>
            </a:r>
            <a:br>
              <a:rPr b="0" i="0" lang="nl-BE" sz="1400" u="none" cap="none" strike="noStrike">
                <a:solidFill>
                  <a:srgbClr val="000000"/>
                </a:solidFill>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Locatie kan gedetailleerd gespecificeerd worden als de exacte bewaarplaats. (e.g. een schap van een rek in een archief).</a:t>
            </a:r>
            <a:r>
              <a:rPr lang="nl-BE">
                <a:latin typeface="Calibri"/>
                <a:ea typeface="Calibri"/>
                <a:cs typeface="Calibri"/>
                <a:sym typeface="Calibri"/>
              </a:rPr>
              <a:t> → OK (To do: Locatie)</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g703e63524f_0_57"/>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32" name="Google Shape;1532;g703e63524f_0_57"/>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i="0" lang="nl-BE" sz="4000" u="none" cap="none" strike="noStrike">
                <a:solidFill>
                  <a:schemeClr val="dk1"/>
                </a:solidFill>
                <a:latin typeface="Arial"/>
                <a:ea typeface="Arial"/>
                <a:cs typeface="Arial"/>
                <a:sym typeface="Arial"/>
              </a:rPr>
              <a:t>Collectiebeheerder</a:t>
            </a:r>
            <a:endParaRPr b="1" i="0" sz="4000" u="none" cap="none" strike="noStrike">
              <a:solidFill>
                <a:schemeClr val="dk1"/>
              </a:solidFill>
              <a:latin typeface="Arial"/>
              <a:ea typeface="Arial"/>
              <a:cs typeface="Arial"/>
              <a:sym typeface="Arial"/>
            </a:endParaRPr>
          </a:p>
        </p:txBody>
      </p:sp>
      <p:sp>
        <p:nvSpPr>
          <p:cNvPr id="1533" name="Google Shape;1533;g703e63524f_0_57"/>
          <p:cNvSpPr txBox="1"/>
          <p:nvPr/>
        </p:nvSpPr>
        <p:spPr>
          <a:xfrm>
            <a:off x="838200" y="953675"/>
            <a:ext cx="110568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Collectiebeheerder</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1. Als collectiebeherende instelling wil ik mijn collectie (objecten) contextualiseren door ze te koppelen met collecties of collectieobjecten van andere collectiebeherende instellingen.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To discuss.</a:t>
            </a:r>
            <a:br>
              <a:rPr b="0" i="0" lang="nl-BE" sz="1400" u="none" cap="none" strike="noStrike">
                <a:solidFill>
                  <a:srgbClr val="000000"/>
                </a:solidFill>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2. Als collectiebeherende instelling wil ik zoveel mogelijk conte</a:t>
            </a:r>
            <a:r>
              <a:rPr lang="nl-BE">
                <a:latin typeface="Calibri"/>
                <a:ea typeface="Calibri"/>
                <a:cs typeface="Calibri"/>
                <a:sym typeface="Calibri"/>
              </a:rPr>
              <a:t>n</a:t>
            </a:r>
            <a:r>
              <a:rPr b="0" i="0" lang="nl-BE" sz="1400" u="none" cap="none" strike="noStrike">
                <a:solidFill>
                  <a:srgbClr val="000000"/>
                </a:solidFill>
                <a:latin typeface="Calibri"/>
                <a:ea typeface="Calibri"/>
                <a:cs typeface="Calibri"/>
                <a:sym typeface="Calibri"/>
              </a:rPr>
              <a:t>tlagen (collectiemetadata, digitale reproducties van de collectiestukken, provenance, tentoonstellingsgeschiedenis, bibliografie, digitale filmpjes …) geautomatiseerd samenbrengen voor intern gebruik, maar tevens voor extern hergebruik</a:t>
            </a:r>
            <a:r>
              <a:rPr lang="nl-BE">
                <a:latin typeface="Calibri"/>
                <a:ea typeface="Calibri"/>
                <a:cs typeface="Calibri"/>
                <a:sym typeface="Calibri"/>
              </a:rPr>
              <a:t>.</a:t>
            </a:r>
            <a:r>
              <a:rPr lang="nl-BE">
                <a:latin typeface="Calibri"/>
                <a:ea typeface="Calibri"/>
                <a:cs typeface="Calibri"/>
                <a:sym typeface="Calibri"/>
              </a:rPr>
              <a:t> → OK</a:t>
            </a:r>
            <a:br>
              <a:rPr lang="nl-BE">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3. Als collectiebeherende instelling wil ik mijn eigen authorities koppelen aan andere authorities.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To discuss.</a:t>
            </a:r>
            <a:br>
              <a:rPr b="0" i="0" lang="nl-BE" sz="1400" u="none" cap="none" strike="noStrike">
                <a:solidFill>
                  <a:srgbClr val="000000"/>
                </a:solidFill>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20. A</a:t>
            </a:r>
            <a:r>
              <a:rPr b="0" i="0" lang="nl-BE" sz="1400" u="none" cap="none" strike="noStrike">
                <a:solidFill>
                  <a:srgbClr val="000000"/>
                </a:solidFill>
                <a:latin typeface="Calibri"/>
                <a:ea typeface="Calibri"/>
                <a:cs typeface="Calibri"/>
                <a:sym typeface="Calibri"/>
              </a:rPr>
              <a:t>l</a:t>
            </a:r>
            <a:r>
              <a:rPr b="0" i="0" lang="nl-BE" sz="1400" u="none" cap="none" strike="noStrike">
                <a:solidFill>
                  <a:srgbClr val="000000"/>
                </a:solidFill>
                <a:latin typeface="Calibri"/>
                <a:ea typeface="Calibri"/>
                <a:cs typeface="Calibri"/>
                <a:sym typeface="Calibri"/>
              </a:rPr>
              <a:t>s museum wil ik de collectie, de verschillende ruimtes … als assets inzetten binnen een platform voor instellingsmanagement. </a:t>
            </a:r>
            <a:r>
              <a:rPr lang="nl-BE">
                <a:latin typeface="Calibri"/>
                <a:ea typeface="Calibri"/>
                <a:cs typeface="Calibri"/>
                <a:sym typeface="Calibri"/>
              </a:rPr>
              <a:t> → Out of scope?</a:t>
            </a:r>
            <a:endParaRPr b="1" i="0" sz="1800" u="none" cap="none" strike="noStrike">
              <a:solidFill>
                <a:srgbClr val="000000"/>
              </a:solidFill>
              <a:latin typeface="Calibri"/>
              <a:ea typeface="Calibri"/>
              <a:cs typeface="Calibri"/>
              <a:sym typeface="Calibri"/>
            </a:endParaRPr>
          </a:p>
        </p:txBody>
      </p:sp>
      <p:pic>
        <p:nvPicPr>
          <p:cNvPr id="1534" name="Google Shape;1534;g703e63524f_0_57"/>
          <p:cNvPicPr preferRelativeResize="0"/>
          <p:nvPr/>
        </p:nvPicPr>
        <p:blipFill rotWithShape="1">
          <a:blip r:embed="rId3">
            <a:alphaModFix/>
          </a:blip>
          <a:srcRect b="0" l="-694" r="0" t="0"/>
          <a:stretch/>
        </p:blipFill>
        <p:spPr>
          <a:xfrm>
            <a:off x="7406500" y="3779150"/>
            <a:ext cx="4444901" cy="2516175"/>
          </a:xfrm>
          <a:prstGeom prst="rect">
            <a:avLst/>
          </a:prstGeom>
          <a:noFill/>
          <a:ln>
            <a:noFill/>
          </a:ln>
        </p:spPr>
      </p:pic>
      <p:sp>
        <p:nvSpPr>
          <p:cNvPr id="1535" name="Google Shape;1535;g703e63524f_0_57"/>
          <p:cNvSpPr txBox="1"/>
          <p:nvPr/>
        </p:nvSpPr>
        <p:spPr>
          <a:xfrm>
            <a:off x="838200" y="3611600"/>
            <a:ext cx="6384900" cy="293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Opmerkingen van de werkgroep</a:t>
            </a:r>
            <a:endParaRPr b="1" i="0" sz="18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lang="nl-BE">
                <a:latin typeface="Calibri"/>
                <a:ea typeface="Calibri"/>
                <a:cs typeface="Calibri"/>
                <a:sym typeface="Calibri"/>
              </a:rPr>
              <a:t>Extra use cases</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Categorisering op basis van criteria</a:t>
            </a:r>
            <a:r>
              <a:rPr lang="nl-BE">
                <a:latin typeface="Calibri"/>
                <a:ea typeface="Calibri"/>
                <a:cs typeface="Calibri"/>
                <a:sym typeface="Calibri"/>
              </a:rPr>
              <a:t> → To discuss</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Ontzamelen en herbestemmen</a:t>
            </a:r>
            <a:r>
              <a:rPr lang="nl-BE">
                <a:latin typeface="Calibri"/>
                <a:ea typeface="Calibri"/>
                <a:cs typeface="Calibri"/>
                <a:sym typeface="Calibri"/>
              </a:rPr>
              <a:t> → To discuss</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Roerend erfgoed linken aan het onroerend erfgoed</a:t>
            </a:r>
            <a:r>
              <a:rPr lang="nl-BE">
                <a:latin typeface="Calibri"/>
                <a:ea typeface="Calibri"/>
                <a:cs typeface="Calibri"/>
                <a:sym typeface="Calibri"/>
              </a:rPr>
              <a:t> → Via Locatie?</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Bruikleen </a:t>
            </a:r>
            <a:r>
              <a:rPr lang="nl-BE">
                <a:latin typeface="Calibri"/>
                <a:ea typeface="Calibri"/>
                <a:cs typeface="Calibri"/>
                <a:sym typeface="Calibri"/>
              </a:rPr>
              <a:t>→ To discuss</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Historiek van het object bijhoude</a:t>
            </a:r>
            <a:r>
              <a:rPr lang="nl-BE">
                <a:latin typeface="Calibri"/>
                <a:ea typeface="Calibri"/>
                <a:cs typeface="Calibri"/>
                <a:sym typeface="Calibri"/>
              </a:rPr>
              <a:t> → OK (To do: Events AP)</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Dienstverlening: Welk kwalitatief materiaal bestaat er over dit object en mag dit gebruikt worden?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OK (To </a:t>
            </a:r>
            <a:r>
              <a:rPr lang="nl-BE">
                <a:latin typeface="Calibri"/>
                <a:ea typeface="Calibri"/>
                <a:cs typeface="Calibri"/>
                <a:sym typeface="Calibri"/>
              </a:rPr>
              <a:t>do: Dienst)</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Nuttige informatie bij het object: kostprijs, dequisitie, restauratie-gegevens, staat v.h. werk, uitleengegevens, juridische status/erkenning (e.g. Ministerieel besluit) en diens motivatie, subsidies …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Contextualiseren</a:t>
            </a:r>
            <a:r>
              <a:rPr lang="nl-BE">
                <a:latin typeface="Calibri"/>
                <a:ea typeface="Calibri"/>
                <a:cs typeface="Calibri"/>
                <a:sym typeface="Calibri"/>
              </a:rPr>
              <a:t> </a:t>
            </a:r>
            <a:r>
              <a:rPr b="0" i="0" lang="nl-BE" sz="1400" u="none" cap="none" strike="noStrike">
                <a:solidFill>
                  <a:srgbClr val="000000"/>
                </a:solidFill>
                <a:latin typeface="Calibri"/>
                <a:ea typeface="Calibri"/>
                <a:cs typeface="Calibri"/>
                <a:sym typeface="Calibri"/>
              </a:rPr>
              <a:t>(e.g. Topstuk)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To discuss</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SzPts val="1400"/>
              <a:buFont typeface="Calibri"/>
              <a:buChar char="○"/>
            </a:pPr>
            <a:r>
              <a:rPr lang="nl-BE">
                <a:latin typeface="Calibri"/>
                <a:ea typeface="Calibri"/>
                <a:cs typeface="Calibri"/>
                <a:sym typeface="Calibri"/>
              </a:rPr>
              <a:t>Zie ook: Use case: Inventaris</a:t>
            </a:r>
            <a:endParaRPr>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Google Shape;1541;g703e63524f_0_48"/>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42" name="Google Shape;1542;g703e63524f_0_48"/>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i="0" lang="nl-BE" sz="4000" u="none" cap="none" strike="noStrike">
                <a:solidFill>
                  <a:schemeClr val="dk1"/>
                </a:solidFill>
                <a:latin typeface="Arial"/>
                <a:ea typeface="Arial"/>
                <a:cs typeface="Arial"/>
                <a:sym typeface="Arial"/>
              </a:rPr>
              <a:t>Stakeholder</a:t>
            </a:r>
            <a:endParaRPr b="1" i="0" sz="4000" u="none" cap="none" strike="noStrike">
              <a:solidFill>
                <a:schemeClr val="dk1"/>
              </a:solidFill>
              <a:latin typeface="Arial"/>
              <a:ea typeface="Arial"/>
              <a:cs typeface="Arial"/>
              <a:sym typeface="Arial"/>
            </a:endParaRPr>
          </a:p>
        </p:txBody>
      </p:sp>
      <p:sp>
        <p:nvSpPr>
          <p:cNvPr id="1543" name="Google Shape;1543;g703e63524f_0_48"/>
          <p:cNvSpPr txBox="1"/>
          <p:nvPr/>
        </p:nvSpPr>
        <p:spPr>
          <a:xfrm>
            <a:off x="838200" y="1106075"/>
            <a:ext cx="111342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Stakeholder</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strike="sngStrike">
                <a:latin typeface="Calibri"/>
                <a:ea typeface="Calibri"/>
                <a:cs typeface="Calibri"/>
                <a:sym typeface="Calibri"/>
              </a:rPr>
              <a:t>10. Als vereniging, organisatie of instelling wil ik online gegevens van een bepaalde collectie (of uit meerdere collecties) kunnen selecteren en integreren binnen mijn eigen kanalen (projectwebsite, homepage heemkundige kring, schoolwerk, gemeentelijke pagina’s, erfgoedcel,…)</a:t>
            </a:r>
            <a:r>
              <a:rPr lang="nl-BE">
                <a:latin typeface="Calibri"/>
                <a:ea typeface="Calibri"/>
                <a:cs typeface="Calibri"/>
                <a:sym typeface="Calibri"/>
              </a:rPr>
              <a:t> → Implem.</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11. Als stakeholder (bruikleennemer, onderzoeker, bezoeker …) wil ik weten in welke tentoonstellingen een erfgoedobject opgenomen was en in welke bronnen (catalogi, studies …) het object beschreven werd (historiek)</a:t>
            </a:r>
            <a:r>
              <a:rPr lang="nl-BE">
                <a:latin typeface="Calibri"/>
                <a:ea typeface="Calibri"/>
                <a:cs typeface="Calibri"/>
                <a:sym typeface="Calibri"/>
              </a:rPr>
              <a:t> → To do: Expositie (AP Event)</a:t>
            </a:r>
            <a:br>
              <a:rPr lang="nl-BE">
                <a:latin typeface="Calibri"/>
                <a:ea typeface="Calibri"/>
                <a:cs typeface="Calibri"/>
                <a:sym typeface="Calibri"/>
              </a:rPr>
            </a:b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12. Bij een brand of calamiteit kunnen de hulpdiensten weten welke werken zich in een pand bevinden en welke waarde deze hebben en dus eerst geëvacueerd moeten worden. → OK (To do: waardering)</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13. Als stakeholder wil ik dat metadata van werken toegankelijk zijn via publieke platformen zoals Wikidata of Wikipedia maar ook andere initiatieven zoals bv. Europeana.</a:t>
            </a:r>
            <a:r>
              <a:rPr lang="nl-BE">
                <a:latin typeface="Calibri"/>
                <a:ea typeface="Calibri"/>
                <a:cs typeface="Calibri"/>
                <a:sym typeface="Calibri"/>
              </a:rPr>
              <a:t> → Implementatie (ook: mapping CIDOC - Europeana)</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Toevoegen van nieuwe informatie.</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Aanvullen van informatie over bestaande objecten.</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rPr b="0" i="0" lang="nl-BE" sz="1400" u="none" cap="none" strike="noStrike">
                <a:solidFill>
                  <a:srgbClr val="000000"/>
                </a:solidFill>
                <a:latin typeface="Calibri"/>
                <a:ea typeface="Calibri"/>
                <a:cs typeface="Calibri"/>
                <a:sym typeface="Calibri"/>
              </a:rPr>
              <a:t>Corrigeren van bestaande beschrijvingen.</a:t>
            </a:r>
            <a:endParaRPr b="1" i="0" sz="1800" u="none" cap="none" strike="noStrike">
              <a:solidFill>
                <a:srgbClr val="000000"/>
              </a:solidFill>
              <a:latin typeface="Calibri"/>
              <a:ea typeface="Calibri"/>
              <a:cs typeface="Calibri"/>
              <a:sym typeface="Calibri"/>
            </a:endParaRPr>
          </a:p>
        </p:txBody>
      </p:sp>
      <p:pic>
        <p:nvPicPr>
          <p:cNvPr id="1544" name="Google Shape;1544;g703e63524f_0_48"/>
          <p:cNvPicPr preferRelativeResize="0"/>
          <p:nvPr/>
        </p:nvPicPr>
        <p:blipFill rotWithShape="1">
          <a:blip r:embed="rId3">
            <a:alphaModFix/>
          </a:blip>
          <a:srcRect b="0" l="0" r="0" t="0"/>
          <a:stretch/>
        </p:blipFill>
        <p:spPr>
          <a:xfrm>
            <a:off x="7239275" y="3871075"/>
            <a:ext cx="4353075" cy="2941550"/>
          </a:xfrm>
          <a:prstGeom prst="rect">
            <a:avLst/>
          </a:prstGeom>
          <a:noFill/>
          <a:ln>
            <a:noFill/>
          </a:ln>
        </p:spPr>
      </p:pic>
      <p:sp>
        <p:nvSpPr>
          <p:cNvPr id="1545" name="Google Shape;1545;g703e63524f_0_48"/>
          <p:cNvSpPr txBox="1"/>
          <p:nvPr/>
        </p:nvSpPr>
        <p:spPr>
          <a:xfrm>
            <a:off x="838200" y="4754600"/>
            <a:ext cx="6384900" cy="293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Opmerkingen van de werkgroep</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Extra stakeholders:</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Bouwheren en aannemers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Out of scope?</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Toerisme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a:t>
            </a:r>
            <a:r>
              <a:rPr lang="nl-BE">
                <a:latin typeface="Calibri"/>
                <a:ea typeface="Calibri"/>
                <a:cs typeface="Calibri"/>
                <a:sym typeface="Calibri"/>
              </a:rPr>
              <a:t>K?</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Onderwijs (didactisch materiaal)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OK</a:t>
            </a:r>
            <a:endParaRPr>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nl-BE" sz="1400" u="none" cap="none" strike="noStrike">
                <a:solidFill>
                  <a:srgbClr val="000000"/>
                </a:solidFill>
                <a:latin typeface="Calibri"/>
                <a:ea typeface="Calibri"/>
                <a:cs typeface="Calibri"/>
                <a:sym typeface="Calibri"/>
              </a:rPr>
              <a:t>Vastgoed (notarissen) </a:t>
            </a:r>
            <a:r>
              <a:rPr lang="nl-BE">
                <a:latin typeface="Calibri"/>
                <a:ea typeface="Calibri"/>
                <a:cs typeface="Calibri"/>
                <a:sym typeface="Calibri"/>
              </a:rPr>
              <a:t>→</a:t>
            </a:r>
            <a:r>
              <a:rPr b="0" i="0" lang="nl-BE" sz="1400" u="none" cap="none" strike="noStrike">
                <a:solidFill>
                  <a:srgbClr val="000000"/>
                </a:solidFill>
                <a:latin typeface="Calibri"/>
                <a:ea typeface="Calibri"/>
                <a:cs typeface="Calibri"/>
                <a:sym typeface="Calibri"/>
              </a:rPr>
              <a:t> Out of scope?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g71eeb774cb_0_1047"/>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52" name="Google Shape;1552;g71eeb774cb_0_1047"/>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Overheid</a:t>
            </a:r>
            <a:endParaRPr b="1" i="0" sz="4000" u="none" cap="none" strike="noStrike">
              <a:solidFill>
                <a:schemeClr val="dk1"/>
              </a:solidFill>
              <a:latin typeface="Arial"/>
              <a:ea typeface="Arial"/>
              <a:cs typeface="Arial"/>
              <a:sym typeface="Arial"/>
            </a:endParaRPr>
          </a:p>
        </p:txBody>
      </p:sp>
      <p:sp>
        <p:nvSpPr>
          <p:cNvPr id="1553" name="Google Shape;1553;g71eeb774cb_0_1047"/>
          <p:cNvSpPr txBox="1"/>
          <p:nvPr/>
        </p:nvSpPr>
        <p:spPr>
          <a:xfrm>
            <a:off x="838200" y="1182263"/>
            <a:ext cx="107262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a:t>
            </a:r>
            <a:r>
              <a:rPr b="1" lang="nl-BE" sz="1800">
                <a:latin typeface="Calibri"/>
                <a:ea typeface="Calibri"/>
                <a:cs typeface="Calibri"/>
                <a:sym typeface="Calibri"/>
              </a:rPr>
              <a:t>Overheid</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6. Als overheid wil ik weten waar de objecten die deel uitmaken van de collectie van de Vlaamse Gemeenschap zich momenteel bevinden (bvb. in geval van bruikleen). → OK</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7. Als overheid/burger wil ik weten welk materiaal rechtenvrij (of tegen welke licentie) kan gebruikt worden. → OK</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9. Als overheid wil ik weten welk percentage van het cultureel erfgoed online beschikbaar is en tegen welke kwaliteit dit aangeboden wordt. → ?</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14. Als overheid wil ik weten in welke mate cultuurspreiding gestimuleerd wordt door digitale culturele content als open content ter beschikking te stellen. → OK?</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15. Als politionele dienst en/of handelaar (nationaal en internationaal) wil ik nagaan of een object ontvreemd werd en in welke collectie het object thuishoort, we willen dit over alle culturele (erfgoed)collecties heen opzoeken en op basis van invoer van kenmerken (representatie (2D/3D) of beschrijving) een set overeenkomstige objecten opvragen. → To do</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16. Als overheid, dienst of organisatie wil ik in het kader van een GRUP, bouwproject/verkaveling, herbestemming of renovatie een beleidsoverschrijdende bevraging doen van (erfgoed)databanken (ifv archeologie, onroerend erfgoed en cultureel erfgoed) → OK</a:t>
            </a:r>
            <a:br>
              <a:rPr lang="nl-BE">
                <a:latin typeface="Calibri"/>
                <a:ea typeface="Calibri"/>
                <a:cs typeface="Calibri"/>
                <a:sym typeface="Calibri"/>
              </a:rPr>
            </a:br>
            <a:endParaRPr>
              <a:latin typeface="Calibri"/>
              <a:ea typeface="Calibri"/>
              <a:cs typeface="Calibri"/>
              <a:sym typeface="Calibri"/>
            </a:endParaRPr>
          </a:p>
          <a:p>
            <a:pPr indent="0" lvl="0" marL="0" marR="0" rtl="0" algn="l">
              <a:lnSpc>
                <a:spcPct val="100000"/>
              </a:lnSpc>
              <a:spcBef>
                <a:spcPts val="0"/>
              </a:spcBef>
              <a:spcAft>
                <a:spcPts val="0"/>
              </a:spcAft>
              <a:buNone/>
            </a:pPr>
            <a:r>
              <a:rPr lang="nl-BE">
                <a:latin typeface="Calibri"/>
                <a:ea typeface="Calibri"/>
                <a:cs typeface="Calibri"/>
                <a:sym typeface="Calibri"/>
              </a:rPr>
              <a:t>17. Als overheid of organisatie willen wij een (cultuur)toeristische applicatie uitwerken – een route of stadswandeling - op basis van alle relevant beschikbare gegevens in databanken: bouwkundige informatie, archeologische / historische info, inwoners-bewoners en gebeurtenissen, afbeeldingen uit collecties (foto's, prentkaarten, schilderwerken,...), objecten gerelateerd aan een buurt, specifiek gebouw of persoon, </a:t>
            </a:r>
            <a:endParaRPr>
              <a:latin typeface="Calibri"/>
              <a:ea typeface="Calibri"/>
              <a:cs typeface="Calibri"/>
              <a:sym typeface="Calibri"/>
            </a:endParaRPr>
          </a:p>
          <a:p>
            <a:pPr indent="0" lvl="0" marL="0" marR="0" rtl="0" algn="l">
              <a:lnSpc>
                <a:spcPct val="100000"/>
              </a:lnSpc>
              <a:spcBef>
                <a:spcPts val="0"/>
              </a:spcBef>
              <a:spcAft>
                <a:spcPts val="0"/>
              </a:spcAft>
              <a:buNone/>
            </a:pPr>
            <a:r>
              <a:rPr lang="nl-BE">
                <a:latin typeface="Calibri"/>
                <a:ea typeface="Calibri"/>
                <a:cs typeface="Calibri"/>
                <a:sym typeface="Calibri"/>
              </a:rPr>
              <a:t>bestaande literatuur, mediabestanden, filmopnames, interviews → OK </a:t>
            </a: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p:txBody>
      </p:sp>
      <p:sp>
        <p:nvSpPr>
          <p:cNvPr id="1554" name="Google Shape;1554;g71eeb774cb_0_1047"/>
          <p:cNvSpPr txBox="1"/>
          <p:nvPr/>
        </p:nvSpPr>
        <p:spPr>
          <a:xfrm>
            <a:off x="838200" y="6126200"/>
            <a:ext cx="6384900" cy="293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Opmerkingen van de werkgroep</a:t>
            </a:r>
            <a:endParaRPr b="1" i="0" sz="18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lang="nl-BE">
                <a:latin typeface="Calibri"/>
                <a:ea typeface="Calibri"/>
                <a:cs typeface="Calibri"/>
                <a:sym typeface="Calibri"/>
              </a:rPr>
              <a:t>Digitale vingerafdruk en/of kenmerkende eigenschappen.</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g71eeb774cb_0_142"/>
          <p:cNvSpPr txBox="1"/>
          <p:nvPr/>
        </p:nvSpPr>
        <p:spPr>
          <a:xfrm>
            <a:off x="878126" y="1333425"/>
            <a:ext cx="11238900" cy="674400"/>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None/>
            </a:pPr>
            <a:r>
              <a:rPr lang="nl-BE" sz="2000"/>
              <a:t>Schaalbaar proces voor het aanmelden, ontwikkelen, wijzigen en</a:t>
            </a:r>
            <a:br>
              <a:rPr lang="nl-BE" sz="2000"/>
            </a:br>
            <a:r>
              <a:rPr lang="nl-BE" sz="2000"/>
              <a:t>uitfaseren van datastandaarden.</a:t>
            </a:r>
            <a:endParaRPr i="0" sz="2000" u="none" cap="none" strike="noStrike">
              <a:solidFill>
                <a:srgbClr val="000000"/>
              </a:solidFill>
            </a:endParaRPr>
          </a:p>
        </p:txBody>
      </p:sp>
      <p:sp>
        <p:nvSpPr>
          <p:cNvPr id="332" name="Google Shape;332;g71eeb774cb_0_142"/>
          <p:cNvSpPr/>
          <p:nvPr/>
        </p:nvSpPr>
        <p:spPr>
          <a:xfrm>
            <a:off x="789139" y="5522933"/>
            <a:ext cx="2212800" cy="12213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pic>
        <p:nvPicPr>
          <p:cNvPr id="333" name="Google Shape;333;g71eeb774cb_0_142"/>
          <p:cNvPicPr preferRelativeResize="0"/>
          <p:nvPr/>
        </p:nvPicPr>
        <p:blipFill rotWithShape="1">
          <a:blip r:embed="rId3">
            <a:alphaModFix/>
          </a:blip>
          <a:srcRect b="0" l="0" r="0" t="0"/>
          <a:stretch/>
        </p:blipFill>
        <p:spPr>
          <a:xfrm>
            <a:off x="1091225" y="3149138"/>
            <a:ext cx="6003617" cy="2107962"/>
          </a:xfrm>
          <a:prstGeom prst="rect">
            <a:avLst/>
          </a:prstGeom>
          <a:noFill/>
          <a:ln>
            <a:noFill/>
          </a:ln>
        </p:spPr>
      </p:pic>
      <p:sp>
        <p:nvSpPr>
          <p:cNvPr id="334" name="Google Shape;334;g71eeb774cb_0_142"/>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Proces en methode</a:t>
            </a:r>
            <a:endParaRPr/>
          </a:p>
        </p:txBody>
      </p:sp>
      <p:pic>
        <p:nvPicPr>
          <p:cNvPr descr="Afbeelding met schermafbeelding&#10;&#10;Beschrijving is gegenereerd met zeer hoge betrouwbaarheid" id="335" name="Google Shape;335;g71eeb774cb_0_142"/>
          <p:cNvPicPr preferRelativeResize="0"/>
          <p:nvPr/>
        </p:nvPicPr>
        <p:blipFill rotWithShape="1">
          <a:blip r:embed="rId4">
            <a:alphaModFix/>
          </a:blip>
          <a:srcRect b="0" l="0" r="0" t="0"/>
          <a:stretch/>
        </p:blipFill>
        <p:spPr>
          <a:xfrm>
            <a:off x="8903868" y="2245939"/>
            <a:ext cx="2449943" cy="3450291"/>
          </a:xfrm>
          <a:prstGeom prst="rect">
            <a:avLst/>
          </a:prstGeom>
          <a:noFill/>
          <a:ln>
            <a:noFill/>
          </a:ln>
          <a:effectLst>
            <a:outerShdw blurRad="292100" rotWithShape="0" algn="tl" dir="2700000" dist="139700">
              <a:srgbClr val="333333">
                <a:alpha val="64709"/>
              </a:srgbClr>
            </a:outerShdw>
          </a:effectLst>
        </p:spPr>
      </p:pic>
      <p:pic>
        <p:nvPicPr>
          <p:cNvPr descr="Afbeelding met schermafbeelding&#10;&#10;Beschrijving is gegenereerd met zeer hoge betrouwbaarheid" id="336" name="Google Shape;336;g71eeb774cb_0_142"/>
          <p:cNvPicPr preferRelativeResize="0"/>
          <p:nvPr/>
        </p:nvPicPr>
        <p:blipFill rotWithShape="1">
          <a:blip r:embed="rId5">
            <a:alphaModFix/>
          </a:blip>
          <a:srcRect b="0" l="0" r="0" t="0"/>
          <a:stretch/>
        </p:blipFill>
        <p:spPr>
          <a:xfrm>
            <a:off x="8484132" y="2469784"/>
            <a:ext cx="2438897" cy="3466698"/>
          </a:xfrm>
          <a:prstGeom prst="rect">
            <a:avLst/>
          </a:prstGeom>
          <a:noFill/>
          <a:ln>
            <a:noFill/>
          </a:ln>
          <a:effectLst>
            <a:outerShdw blurRad="292100" rotWithShape="0" algn="tl" dir="2700000" dist="139700">
              <a:srgbClr val="333333">
                <a:alpha val="64709"/>
              </a:srgbClr>
            </a:outerShdw>
          </a:effectLst>
        </p:spPr>
      </p:pic>
      <p:pic>
        <p:nvPicPr>
          <p:cNvPr id="337" name="Google Shape;337;g71eeb774cb_0_142"/>
          <p:cNvPicPr preferRelativeResize="0"/>
          <p:nvPr/>
        </p:nvPicPr>
        <p:blipFill rotWithShape="1">
          <a:blip r:embed="rId6">
            <a:alphaModFix/>
          </a:blip>
          <a:srcRect b="0" l="0" r="0" t="0"/>
          <a:stretch/>
        </p:blipFill>
        <p:spPr>
          <a:xfrm>
            <a:off x="8020211" y="2775623"/>
            <a:ext cx="2427850" cy="3451712"/>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g71eeb774cb_0_1037"/>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61" name="Google Shape;1561;g71eeb774cb_0_1037"/>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Onderzoeker</a:t>
            </a:r>
            <a:endParaRPr b="1" i="0" sz="4000" u="none" cap="none" strike="noStrike">
              <a:solidFill>
                <a:schemeClr val="dk1"/>
              </a:solidFill>
              <a:latin typeface="Arial"/>
              <a:ea typeface="Arial"/>
              <a:cs typeface="Arial"/>
              <a:sym typeface="Arial"/>
            </a:endParaRPr>
          </a:p>
        </p:txBody>
      </p:sp>
      <p:sp>
        <p:nvSpPr>
          <p:cNvPr id="1562" name="Google Shape;1562;g71eeb774cb_0_1037"/>
          <p:cNvSpPr txBox="1"/>
          <p:nvPr/>
        </p:nvSpPr>
        <p:spPr>
          <a:xfrm>
            <a:off x="838200" y="1334675"/>
            <a:ext cx="110277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a:t>
            </a:r>
            <a:r>
              <a:rPr b="1" lang="nl-BE" sz="1800">
                <a:latin typeface="Calibri"/>
                <a:ea typeface="Calibri"/>
                <a:cs typeface="Calibri"/>
                <a:sym typeface="Calibri"/>
              </a:rPr>
              <a:t>Onderzoeker</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strike="sngStrike">
                <a:latin typeface="Calibri"/>
                <a:ea typeface="Calibri"/>
                <a:cs typeface="Calibri"/>
                <a:sym typeface="Calibri"/>
              </a:rPr>
              <a:t>4</a:t>
            </a:r>
            <a:r>
              <a:rPr b="0" i="0" lang="nl-BE" sz="1400" u="none" cap="none" strike="sngStrike">
                <a:solidFill>
                  <a:srgbClr val="000000"/>
                </a:solidFill>
                <a:latin typeface="Calibri"/>
                <a:ea typeface="Calibri"/>
                <a:cs typeface="Calibri"/>
                <a:sym typeface="Calibri"/>
              </a:rPr>
              <a:t>. </a:t>
            </a:r>
            <a:r>
              <a:rPr lang="nl-BE" strike="sngStrike">
                <a:latin typeface="Calibri"/>
                <a:ea typeface="Calibri"/>
                <a:cs typeface="Calibri"/>
                <a:sym typeface="Calibri"/>
              </a:rPr>
              <a:t>Als onderzoeker wil met één enkele zoekopdracht de verschillende authorities die in Vlaanderen worden gebruikt kunnen doorzoeken.</a:t>
            </a:r>
            <a:r>
              <a:rPr lang="nl-BE">
                <a:latin typeface="Calibri"/>
                <a:ea typeface="Calibri"/>
                <a:cs typeface="Calibri"/>
                <a:sym typeface="Calibri"/>
              </a:rPr>
              <a:t> → Implem.</a:t>
            </a: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l">
              <a:lnSpc>
                <a:spcPct val="100000"/>
              </a:lnSpc>
              <a:spcBef>
                <a:spcPts val="0"/>
              </a:spcBef>
              <a:spcAft>
                <a:spcPts val="0"/>
              </a:spcAft>
              <a:buNone/>
            </a:pPr>
            <a:r>
              <a:rPr lang="nl-BE" strike="sngStrike">
                <a:latin typeface="Calibri"/>
                <a:ea typeface="Calibri"/>
                <a:cs typeface="Calibri"/>
                <a:sym typeface="Calibri"/>
              </a:rPr>
              <a:t>21. Als onderzoeker, instelling of overheid wil ik in het kader van een project een crowdsource tool gebruiken die de ingezamelde informatie rechtstreeks binnen de relevante databanken verwerkt (use case = ontwikkeling van een centraal crowdsourcing tool die wegschrijft binnen verschillende bestaande databanken).</a:t>
            </a:r>
            <a:r>
              <a:rPr lang="nl-BE">
                <a:latin typeface="Calibri"/>
                <a:ea typeface="Calibri"/>
                <a:cs typeface="Calibri"/>
                <a:sym typeface="Calibri"/>
              </a:rPr>
              <a:t> → Implem.</a:t>
            </a:r>
            <a:endParaRPr>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nl-BE" strike="sngStrike">
                <a:latin typeface="Calibri"/>
                <a:ea typeface="Calibri"/>
                <a:cs typeface="Calibri"/>
                <a:sym typeface="Calibri"/>
              </a:rPr>
              <a:t>Toevoegen van nieuwe informatie</a:t>
            </a:r>
            <a:endParaRPr strike="sngStrike">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nl-BE" strike="sngStrike">
                <a:latin typeface="Calibri"/>
                <a:ea typeface="Calibri"/>
                <a:cs typeface="Calibri"/>
                <a:sym typeface="Calibri"/>
              </a:rPr>
              <a:t>Aanvullen van informatie over bestaande objecten</a:t>
            </a:r>
            <a:endParaRPr strike="sngStrike">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nl-BE" strike="sngStrike">
                <a:latin typeface="Calibri"/>
                <a:ea typeface="Calibri"/>
                <a:cs typeface="Calibri"/>
                <a:sym typeface="Calibri"/>
              </a:rPr>
              <a:t>Corrigeren van bestaande beschrijvingen </a:t>
            </a:r>
            <a:endParaRPr strike="sng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p:txBody>
      </p:sp>
      <p:pic>
        <p:nvPicPr>
          <p:cNvPr id="1563" name="Google Shape;1563;g71eeb774cb_0_1037"/>
          <p:cNvPicPr preferRelativeResize="0"/>
          <p:nvPr/>
        </p:nvPicPr>
        <p:blipFill>
          <a:blip r:embed="rId3">
            <a:alphaModFix/>
          </a:blip>
          <a:stretch>
            <a:fillRect/>
          </a:stretch>
        </p:blipFill>
        <p:spPr>
          <a:xfrm>
            <a:off x="5528375" y="3431088"/>
            <a:ext cx="5810250" cy="24479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g71eeb774cb_0_1060"/>
          <p:cNvSpPr txBox="1"/>
          <p:nvPr>
            <p:ph idx="12" type="sldNum"/>
          </p:nvPr>
        </p:nvSpPr>
        <p:spPr>
          <a:xfrm>
            <a:off x="10694403" y="6558837"/>
            <a:ext cx="909900" cy="2616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nl-B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70" name="Google Shape;1570;g71eeb774cb_0_1060"/>
          <p:cNvSpPr txBox="1"/>
          <p:nvPr/>
        </p:nvSpPr>
        <p:spPr>
          <a:xfrm>
            <a:off x="838200" y="129050"/>
            <a:ext cx="11250900" cy="1104000"/>
          </a:xfrm>
          <a:prstGeom prst="rect">
            <a:avLst/>
          </a:prstGeom>
          <a:noFill/>
          <a:ln>
            <a:noFill/>
          </a:ln>
        </p:spPr>
        <p:txBody>
          <a:bodyPr anchorCtr="0" anchor="ctr" bIns="45700" lIns="91425" spcFirstLastPara="1" rIns="91425" wrap="square" tIns="45700">
            <a:noAutofit/>
          </a:bodyPr>
          <a:lstStyle/>
          <a:p>
            <a:pPr indent="0" lvl="0" marL="0" marR="0" rtl="0" algn="l">
              <a:lnSpc>
                <a:spcPct val="75000"/>
              </a:lnSpc>
              <a:spcBef>
                <a:spcPts val="0"/>
              </a:spcBef>
              <a:spcAft>
                <a:spcPts val="0"/>
              </a:spcAft>
              <a:buClr>
                <a:srgbClr val="000000"/>
              </a:buClr>
              <a:buSzPts val="4000"/>
              <a:buFont typeface="Arial"/>
              <a:buNone/>
            </a:pPr>
            <a:r>
              <a:rPr b="1" lang="nl-BE" sz="4000">
                <a:solidFill>
                  <a:schemeClr val="dk1"/>
                </a:solidFill>
              </a:rPr>
              <a:t>Ontwikkelaar</a:t>
            </a:r>
            <a:endParaRPr b="1" i="0" sz="4000" u="none" cap="none" strike="noStrike">
              <a:solidFill>
                <a:schemeClr val="dk1"/>
              </a:solidFill>
              <a:latin typeface="Arial"/>
              <a:ea typeface="Arial"/>
              <a:cs typeface="Arial"/>
              <a:sym typeface="Arial"/>
            </a:endParaRPr>
          </a:p>
        </p:txBody>
      </p:sp>
      <p:sp>
        <p:nvSpPr>
          <p:cNvPr id="1571" name="Google Shape;1571;g71eeb774cb_0_1060"/>
          <p:cNvSpPr txBox="1"/>
          <p:nvPr/>
        </p:nvSpPr>
        <p:spPr>
          <a:xfrm>
            <a:off x="838200" y="1334675"/>
            <a:ext cx="10863000" cy="14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nl-BE" sz="1800" u="none" cap="none" strike="noStrike">
                <a:solidFill>
                  <a:srgbClr val="000000"/>
                </a:solidFill>
                <a:latin typeface="Calibri"/>
                <a:ea typeface="Calibri"/>
                <a:cs typeface="Calibri"/>
                <a:sym typeface="Calibri"/>
              </a:rPr>
              <a:t>Use cases verbonden aan </a:t>
            </a:r>
            <a:r>
              <a:rPr b="1" lang="nl-BE" sz="1800">
                <a:latin typeface="Calibri"/>
                <a:ea typeface="Calibri"/>
                <a:cs typeface="Calibri"/>
                <a:sym typeface="Calibri"/>
              </a:rPr>
              <a:t>Onderzoeker</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nl-BE">
                <a:latin typeface="Calibri"/>
                <a:ea typeface="Calibri"/>
                <a:cs typeface="Calibri"/>
                <a:sym typeface="Calibri"/>
              </a:rPr>
              <a:t>8. Als ontwikkelaar wil ik een applicatie bouwen die alle kunstenaars weergeeft waarvan Vlaanderen (of mogelijk er buiten) werken herbergt. → OK  </a:t>
            </a:r>
            <a:endParaRPr b="1" i="0" sz="1800" u="none" cap="none" strike="noStrike">
              <a:solidFill>
                <a:srgbClr val="000000"/>
              </a:solidFill>
              <a:latin typeface="Calibri"/>
              <a:ea typeface="Calibri"/>
              <a:cs typeface="Calibri"/>
              <a:sym typeface="Calibri"/>
            </a:endParaRPr>
          </a:p>
        </p:txBody>
      </p:sp>
      <p:pic>
        <p:nvPicPr>
          <p:cNvPr id="1572" name="Google Shape;1572;g71eeb774cb_0_1060"/>
          <p:cNvPicPr preferRelativeResize="0"/>
          <p:nvPr/>
        </p:nvPicPr>
        <p:blipFill>
          <a:blip r:embed="rId3">
            <a:alphaModFix/>
          </a:blip>
          <a:stretch>
            <a:fillRect/>
          </a:stretch>
        </p:blipFill>
        <p:spPr>
          <a:xfrm>
            <a:off x="4703150" y="3322450"/>
            <a:ext cx="6383325" cy="2764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g7f5bfebe74_0_635"/>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Het datamodel</a:t>
            </a:r>
            <a:endParaRPr b="1"/>
          </a:p>
        </p:txBody>
      </p:sp>
      <p:sp>
        <p:nvSpPr>
          <p:cNvPr id="1578" name="Google Shape;1578;g7f5bfebe74_0_635"/>
          <p:cNvSpPr/>
          <p:nvPr/>
        </p:nvSpPr>
        <p:spPr>
          <a:xfrm>
            <a:off x="561775" y="5872200"/>
            <a:ext cx="45939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7f5bfebe74_0_635"/>
          <p:cNvSpPr/>
          <p:nvPr/>
        </p:nvSpPr>
        <p:spPr>
          <a:xfrm>
            <a:off x="10126550" y="3478075"/>
            <a:ext cx="6405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g7f5bfebe74_0_635"/>
          <p:cNvSpPr/>
          <p:nvPr/>
        </p:nvSpPr>
        <p:spPr>
          <a:xfrm>
            <a:off x="8025175" y="802950"/>
            <a:ext cx="393000" cy="779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g7f5bfebe74_0_635"/>
          <p:cNvSpPr/>
          <p:nvPr/>
        </p:nvSpPr>
        <p:spPr>
          <a:xfrm>
            <a:off x="8262350" y="8029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g7f5bfebe74_0_635"/>
          <p:cNvSpPr/>
          <p:nvPr/>
        </p:nvSpPr>
        <p:spPr>
          <a:xfrm>
            <a:off x="9283925" y="802950"/>
            <a:ext cx="3930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g7f5bfebe74_0_635"/>
          <p:cNvSpPr/>
          <p:nvPr/>
        </p:nvSpPr>
        <p:spPr>
          <a:xfrm>
            <a:off x="5596025" y="6230100"/>
            <a:ext cx="640500" cy="49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4" name="Google Shape;1584;g7f5bfebe74_0_635"/>
          <p:cNvPicPr preferRelativeResize="0"/>
          <p:nvPr/>
        </p:nvPicPr>
        <p:blipFill rotWithShape="1">
          <a:blip r:embed="rId3">
            <a:alphaModFix/>
          </a:blip>
          <a:srcRect b="23662" l="697" r="32251" t="2531"/>
          <a:stretch/>
        </p:blipFill>
        <p:spPr>
          <a:xfrm>
            <a:off x="561775" y="1009435"/>
            <a:ext cx="11558222" cy="5412176"/>
          </a:xfrm>
          <a:prstGeom prst="rect">
            <a:avLst/>
          </a:prstGeom>
          <a:noFill/>
          <a:ln>
            <a:noFill/>
          </a:ln>
        </p:spPr>
      </p:pic>
      <p:grpSp>
        <p:nvGrpSpPr>
          <p:cNvPr id="1585" name="Google Shape;1585;g7f5bfebe74_0_635"/>
          <p:cNvGrpSpPr/>
          <p:nvPr/>
        </p:nvGrpSpPr>
        <p:grpSpPr>
          <a:xfrm>
            <a:off x="8051791" y="199740"/>
            <a:ext cx="4004701" cy="984285"/>
            <a:chOff x="4415210" y="2813375"/>
            <a:chExt cx="5828411" cy="1185600"/>
          </a:xfrm>
        </p:grpSpPr>
        <p:sp>
          <p:nvSpPr>
            <p:cNvPr id="1586" name="Google Shape;1586;g7f5bfebe74_0_635"/>
            <p:cNvSpPr/>
            <p:nvPr/>
          </p:nvSpPr>
          <p:spPr>
            <a:xfrm>
              <a:off x="5746021" y="2813375"/>
              <a:ext cx="4497600" cy="118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Welke klassen ontbreken?</a:t>
              </a:r>
              <a:endParaRPr sz="1800"/>
            </a:p>
          </p:txBody>
        </p:sp>
        <p:sp>
          <p:nvSpPr>
            <p:cNvPr id="1587" name="Google Shape;1587;g7f5bfebe74_0_635"/>
            <p:cNvSpPr/>
            <p:nvPr/>
          </p:nvSpPr>
          <p:spPr>
            <a:xfrm>
              <a:off x="4415210" y="2813375"/>
              <a:ext cx="1330800" cy="118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7200">
                  <a:solidFill>
                    <a:srgbClr val="666666"/>
                  </a:solidFill>
                </a:rPr>
                <a:t>?</a:t>
              </a:r>
              <a:endParaRPr sz="7200">
                <a:solidFill>
                  <a:srgbClr val="666666"/>
                </a:solidFil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id="1592" name="Google Shape;1592;g7f5bfebe74_0_649"/>
          <p:cNvPicPr preferRelativeResize="0"/>
          <p:nvPr/>
        </p:nvPicPr>
        <p:blipFill rotWithShape="1">
          <a:blip r:embed="rId3">
            <a:alphaModFix/>
          </a:blip>
          <a:srcRect b="1396" l="870" r="1330" t="2974"/>
          <a:stretch/>
        </p:blipFill>
        <p:spPr>
          <a:xfrm>
            <a:off x="1064000" y="154775"/>
            <a:ext cx="9856574" cy="6572725"/>
          </a:xfrm>
          <a:prstGeom prst="rect">
            <a:avLst/>
          </a:prstGeom>
          <a:noFill/>
          <a:ln>
            <a:noFill/>
          </a:ln>
        </p:spPr>
      </p:pic>
      <p:sp>
        <p:nvSpPr>
          <p:cNvPr id="1593" name="Google Shape;1593;g7f5bfebe74_0_649"/>
          <p:cNvSpPr txBox="1"/>
          <p:nvPr>
            <p:ph type="title"/>
          </p:nvPr>
        </p:nvSpPr>
        <p:spPr>
          <a:xfrm>
            <a:off x="685801" y="2127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b="1" lang="nl-BE"/>
              <a:t>Events AP</a:t>
            </a:r>
            <a:endParaRPr b="1"/>
          </a:p>
        </p:txBody>
      </p:sp>
      <p:grpSp>
        <p:nvGrpSpPr>
          <p:cNvPr id="1594" name="Google Shape;1594;g7f5bfebe74_0_649"/>
          <p:cNvGrpSpPr/>
          <p:nvPr/>
        </p:nvGrpSpPr>
        <p:grpSpPr>
          <a:xfrm>
            <a:off x="8128000" y="190950"/>
            <a:ext cx="4004701" cy="1185600"/>
            <a:chOff x="4415210" y="2813375"/>
            <a:chExt cx="5828411" cy="1185600"/>
          </a:xfrm>
        </p:grpSpPr>
        <p:sp>
          <p:nvSpPr>
            <p:cNvPr id="1595" name="Google Shape;1595;g7f5bfebe74_0_649"/>
            <p:cNvSpPr/>
            <p:nvPr/>
          </p:nvSpPr>
          <p:spPr>
            <a:xfrm>
              <a:off x="5746021" y="2813375"/>
              <a:ext cx="4497600" cy="118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sz="1800"/>
                <a:t>Welke klassen ontbreken?</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nl-BE" sz="1800"/>
                <a:t>Tentoonstelling</a:t>
              </a:r>
              <a:endParaRPr sz="1800"/>
            </a:p>
            <a:p>
              <a:pPr indent="-342900" lvl="0" marL="457200" rtl="0" algn="l">
                <a:spcBef>
                  <a:spcPts val="0"/>
                </a:spcBef>
                <a:spcAft>
                  <a:spcPts val="0"/>
                </a:spcAft>
                <a:buSzPts val="1800"/>
                <a:buChar char="-"/>
              </a:pPr>
              <a:r>
                <a:rPr lang="nl-BE" sz="1800"/>
                <a:t>...</a:t>
              </a:r>
              <a:endParaRPr sz="1800"/>
            </a:p>
          </p:txBody>
        </p:sp>
        <p:sp>
          <p:nvSpPr>
            <p:cNvPr id="1596" name="Google Shape;1596;g7f5bfebe74_0_649"/>
            <p:cNvSpPr/>
            <p:nvPr/>
          </p:nvSpPr>
          <p:spPr>
            <a:xfrm>
              <a:off x="4415210" y="2813375"/>
              <a:ext cx="1330800" cy="11856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7200">
                  <a:solidFill>
                    <a:srgbClr val="666666"/>
                  </a:solidFill>
                </a:rPr>
                <a:t>?</a:t>
              </a:r>
              <a:endParaRPr sz="7200">
                <a:solidFill>
                  <a:srgbClr val="666666"/>
                </a:solidFil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g703e63524f_1_40"/>
          <p:cNvSpPr txBox="1"/>
          <p:nvPr>
            <p:ph idx="1" type="body"/>
          </p:nvPr>
        </p:nvSpPr>
        <p:spPr>
          <a:xfrm>
            <a:off x="838201" y="1101215"/>
            <a:ext cx="10515600" cy="49923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700"/>
              </a:spcBef>
              <a:spcAft>
                <a:spcPts val="0"/>
              </a:spcAft>
              <a:buSzPts val="2400"/>
              <a:buChar char="&gt;"/>
            </a:pPr>
            <a:r>
              <a:rPr lang="nl-BE"/>
              <a:t>Events</a:t>
            </a:r>
            <a:endParaRPr/>
          </a:p>
          <a:p>
            <a:pPr indent="-381000" lvl="1" marL="914400" rtl="0" algn="l">
              <a:lnSpc>
                <a:spcPct val="100000"/>
              </a:lnSpc>
              <a:spcBef>
                <a:spcPts val="0"/>
              </a:spcBef>
              <a:spcAft>
                <a:spcPts val="0"/>
              </a:spcAft>
              <a:buSzPts val="2400"/>
              <a:buChar char="▪"/>
            </a:pPr>
            <a:r>
              <a:rPr lang="nl-BE"/>
              <a:t>Provenance</a:t>
            </a:r>
            <a:endParaRPr/>
          </a:p>
          <a:p>
            <a:pPr indent="-381000" lvl="1" marL="914400" rtl="0" algn="l">
              <a:lnSpc>
                <a:spcPct val="100000"/>
              </a:lnSpc>
              <a:spcBef>
                <a:spcPts val="0"/>
              </a:spcBef>
              <a:spcAft>
                <a:spcPts val="0"/>
              </a:spcAft>
              <a:buSzPts val="2400"/>
              <a:buChar char="▪"/>
            </a:pPr>
            <a:r>
              <a:rPr lang="nl-BE"/>
              <a:t>Historiek</a:t>
            </a:r>
            <a:endParaRPr/>
          </a:p>
          <a:p>
            <a:pPr indent="-381000" lvl="1" marL="914400" rtl="0" algn="l">
              <a:lnSpc>
                <a:spcPct val="100000"/>
              </a:lnSpc>
              <a:spcBef>
                <a:spcPts val="0"/>
              </a:spcBef>
              <a:spcAft>
                <a:spcPts val="0"/>
              </a:spcAft>
              <a:buSzPts val="2400"/>
              <a:buChar char="▪"/>
            </a:pPr>
            <a:r>
              <a:rPr lang="nl-BE"/>
              <a:t>Tentoonstelling</a:t>
            </a:r>
            <a:endParaRPr/>
          </a:p>
          <a:p>
            <a:pPr indent="-381000" lvl="1" marL="914400" rtl="0" algn="l">
              <a:lnSpc>
                <a:spcPct val="100000"/>
              </a:lnSpc>
              <a:spcBef>
                <a:spcPts val="0"/>
              </a:spcBef>
              <a:spcAft>
                <a:spcPts val="0"/>
              </a:spcAft>
              <a:buSzPts val="2400"/>
              <a:buChar char="▪"/>
            </a:pPr>
            <a:r>
              <a:rPr lang="nl-BE"/>
              <a:t>…</a:t>
            </a:r>
            <a:br>
              <a:rPr lang="nl-BE"/>
            </a:br>
            <a:endParaRPr/>
          </a:p>
          <a:p>
            <a:pPr indent="-381000" lvl="0" marL="457200" rtl="0" algn="l">
              <a:lnSpc>
                <a:spcPct val="100000"/>
              </a:lnSpc>
              <a:spcBef>
                <a:spcPts val="0"/>
              </a:spcBef>
              <a:spcAft>
                <a:spcPts val="0"/>
              </a:spcAft>
              <a:buSzPts val="2400"/>
              <a:buChar char="&gt;"/>
            </a:pPr>
            <a:r>
              <a:rPr lang="nl-BE"/>
              <a:t>Locatie (en bijhorend Toegankelijkheid)</a:t>
            </a:r>
            <a:br>
              <a:rPr lang="nl-BE"/>
            </a:br>
            <a:endParaRPr/>
          </a:p>
          <a:p>
            <a:pPr indent="-381000" lvl="0" marL="457200" rtl="0" algn="l">
              <a:lnSpc>
                <a:spcPct val="100000"/>
              </a:lnSpc>
              <a:spcBef>
                <a:spcPts val="0"/>
              </a:spcBef>
              <a:spcAft>
                <a:spcPts val="0"/>
              </a:spcAft>
              <a:buSzPts val="2400"/>
              <a:buChar char="&gt;"/>
            </a:pPr>
            <a:r>
              <a:rPr lang="nl-BE"/>
              <a:t>Dienst</a:t>
            </a:r>
            <a:endParaRPr/>
          </a:p>
          <a:p>
            <a:pPr indent="0" lvl="0" marL="457200" rtl="0" algn="l">
              <a:lnSpc>
                <a:spcPct val="100000"/>
              </a:lnSpc>
              <a:spcBef>
                <a:spcPts val="0"/>
              </a:spcBef>
              <a:spcAft>
                <a:spcPts val="0"/>
              </a:spcAft>
              <a:buNone/>
            </a:pPr>
            <a:r>
              <a:t/>
            </a:r>
            <a:endParaRPr/>
          </a:p>
          <a:p>
            <a:pPr indent="-381000" lvl="0" marL="457200" rtl="0" algn="l">
              <a:lnSpc>
                <a:spcPct val="100000"/>
              </a:lnSpc>
              <a:spcBef>
                <a:spcPts val="0"/>
              </a:spcBef>
              <a:spcAft>
                <a:spcPts val="0"/>
              </a:spcAft>
              <a:buSzPts val="2400"/>
              <a:buChar char="&gt;"/>
            </a:pPr>
            <a:r>
              <a:rPr lang="nl-BE"/>
              <a:t>Waardering (Taxatie)</a:t>
            </a:r>
            <a:br>
              <a:rPr lang="nl-BE"/>
            </a:br>
            <a:endParaRPr/>
          </a:p>
          <a:p>
            <a:pPr indent="-381000" lvl="0" marL="457200" rtl="0" algn="l">
              <a:lnSpc>
                <a:spcPct val="100000"/>
              </a:lnSpc>
              <a:spcBef>
                <a:spcPts val="0"/>
              </a:spcBef>
              <a:spcAft>
                <a:spcPts val="0"/>
              </a:spcAft>
              <a:buSzPts val="2400"/>
              <a:buChar char="&gt;"/>
            </a:pPr>
            <a:r>
              <a:rPr lang="nl-BE"/>
              <a:t>Recht (Wetgeving / Formeel Kader)</a:t>
            </a:r>
            <a:endParaRPr/>
          </a:p>
          <a:p>
            <a:pPr indent="0" lvl="0" marL="0" rtl="0" algn="l">
              <a:lnSpc>
                <a:spcPct val="100000"/>
              </a:lnSpc>
              <a:spcBef>
                <a:spcPts val="700"/>
              </a:spcBef>
              <a:spcAft>
                <a:spcPts val="0"/>
              </a:spcAft>
              <a:buSzPts val="2400"/>
              <a:buNone/>
            </a:pPr>
            <a:r>
              <a:t/>
            </a:r>
            <a:endParaRPr/>
          </a:p>
        </p:txBody>
      </p:sp>
      <p:sp>
        <p:nvSpPr>
          <p:cNvPr id="1603" name="Google Shape;1603;g703e63524f_1_40"/>
          <p:cNvSpPr txBox="1"/>
          <p:nvPr>
            <p:ph type="title"/>
          </p:nvPr>
        </p:nvSpPr>
        <p:spPr>
          <a:xfrm>
            <a:off x="838201" y="365126"/>
            <a:ext cx="10515600" cy="98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Uitbreidingen in de volgende werkgroepen</a:t>
            </a:r>
            <a:endParaRPr b="1"/>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g7f5bfebe74_0_499"/>
          <p:cNvSpPr txBox="1"/>
          <p:nvPr>
            <p:ph idx="1" type="body"/>
          </p:nvPr>
        </p:nvSpPr>
        <p:spPr>
          <a:xfrm>
            <a:off x="838201" y="1329815"/>
            <a:ext cx="10515600" cy="49923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gt;"/>
            </a:pPr>
            <a:r>
              <a:rPr lang="nl-BE"/>
              <a:t>Nu zelf een beperkte selectie gemaakt (o.b.v. use cases)</a:t>
            </a:r>
            <a:br>
              <a:rPr lang="nl-BE"/>
            </a:br>
            <a:endParaRPr/>
          </a:p>
          <a:p>
            <a:pPr indent="-381000" lvl="0" marL="457200" rtl="0" algn="l">
              <a:lnSpc>
                <a:spcPct val="100000"/>
              </a:lnSpc>
              <a:spcBef>
                <a:spcPts val="0"/>
              </a:spcBef>
              <a:spcAft>
                <a:spcPts val="0"/>
              </a:spcAft>
              <a:buSzPts val="2400"/>
              <a:buChar char="&gt;"/>
            </a:pPr>
            <a:r>
              <a:rPr lang="nl-BE"/>
              <a:t>Voorstel:</a:t>
            </a:r>
            <a:endParaRPr/>
          </a:p>
          <a:p>
            <a:pPr indent="-381000" lvl="1" marL="914400" rtl="0" algn="l">
              <a:lnSpc>
                <a:spcPct val="100000"/>
              </a:lnSpc>
              <a:spcBef>
                <a:spcPts val="1000"/>
              </a:spcBef>
              <a:spcAft>
                <a:spcPts val="0"/>
              </a:spcAft>
              <a:buSzPts val="2400"/>
              <a:buChar char="▪"/>
            </a:pPr>
            <a:r>
              <a:rPr lang="nl-BE"/>
              <a:t>Wij publiceren binnenkort een eerste specificatie online.</a:t>
            </a:r>
            <a:endParaRPr/>
          </a:p>
          <a:p>
            <a:pPr indent="-381000" lvl="1" marL="914400" rtl="0" algn="l">
              <a:lnSpc>
                <a:spcPct val="100000"/>
              </a:lnSpc>
              <a:spcBef>
                <a:spcPts val="1000"/>
              </a:spcBef>
              <a:spcAft>
                <a:spcPts val="0"/>
              </a:spcAft>
              <a:buSzPts val="2400"/>
              <a:buChar char="▪"/>
            </a:pPr>
            <a:r>
              <a:rPr lang="nl-BE"/>
              <a:t>We sturen deze rond naar de werkgroep, incl. een</a:t>
            </a:r>
            <a:br>
              <a:rPr lang="nl-BE"/>
            </a:br>
            <a:r>
              <a:rPr lang="nl-BE"/>
              <a:t>lijst met mogelijke extra attributen.</a:t>
            </a:r>
            <a:endParaRPr/>
          </a:p>
          <a:p>
            <a:pPr indent="-381000" lvl="1" marL="914400" rtl="0" algn="l">
              <a:lnSpc>
                <a:spcPct val="100000"/>
              </a:lnSpc>
              <a:spcBef>
                <a:spcPts val="1000"/>
              </a:spcBef>
              <a:spcAft>
                <a:spcPts val="0"/>
              </a:spcAft>
              <a:buSzPts val="2400"/>
              <a:buChar char="▪"/>
            </a:pPr>
            <a:r>
              <a:rPr lang="nl-BE"/>
              <a:t>Individueel bekijken welke je wilt toevoegen (o.b.v. use case).</a:t>
            </a:r>
            <a:endParaRPr/>
          </a:p>
          <a:p>
            <a:pPr indent="-381000" lvl="1" marL="914400" rtl="0" algn="l">
              <a:lnSpc>
                <a:spcPct val="100000"/>
              </a:lnSpc>
              <a:spcBef>
                <a:spcPts val="1000"/>
              </a:spcBef>
              <a:spcAft>
                <a:spcPts val="0"/>
              </a:spcAft>
              <a:buSzPts val="2400"/>
              <a:buChar char="▪"/>
            </a:pPr>
            <a:r>
              <a:rPr lang="nl-BE"/>
              <a:t>Bespreken tijdens de volgende werkgroep.</a:t>
            </a:r>
            <a:endParaRPr/>
          </a:p>
          <a:p>
            <a:pPr indent="0" lvl="0" marL="0" rtl="0" algn="l">
              <a:lnSpc>
                <a:spcPct val="100000"/>
              </a:lnSpc>
              <a:spcBef>
                <a:spcPts val="1000"/>
              </a:spcBef>
              <a:spcAft>
                <a:spcPts val="0"/>
              </a:spcAft>
              <a:buSzPts val="2400"/>
              <a:buNone/>
            </a:pPr>
            <a:r>
              <a:t/>
            </a:r>
            <a:endParaRPr/>
          </a:p>
        </p:txBody>
      </p:sp>
      <p:sp>
        <p:nvSpPr>
          <p:cNvPr id="1610" name="Google Shape;1610;g7f5bfebe74_0_499"/>
          <p:cNvSpPr txBox="1"/>
          <p:nvPr>
            <p:ph type="title"/>
          </p:nvPr>
        </p:nvSpPr>
        <p:spPr>
          <a:xfrm>
            <a:off x="838200" y="365125"/>
            <a:ext cx="10515600" cy="60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nl-BE"/>
              <a:t>Attributen</a:t>
            </a:r>
            <a:endParaRPr b="1"/>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g71eeb774cb_0_503"/>
          <p:cNvSpPr txBox="1"/>
          <p:nvPr>
            <p:ph type="title"/>
          </p:nvPr>
        </p:nvSpPr>
        <p:spPr>
          <a:xfrm>
            <a:off x="1199458" y="2002535"/>
            <a:ext cx="10363200" cy="27945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b="1" lang="nl-BE"/>
              <a:t>Q&amp;A</a:t>
            </a:r>
            <a:endParaRPr b="1">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pic>
        <p:nvPicPr>
          <p:cNvPr id="1620" name="Google Shape;1620;g71eeb774cb_0_400"/>
          <p:cNvPicPr preferRelativeResize="0"/>
          <p:nvPr/>
        </p:nvPicPr>
        <p:blipFill rotWithShape="1">
          <a:blip r:embed="rId3">
            <a:alphaModFix/>
          </a:blip>
          <a:srcRect b="0" l="0" r="0" t="0"/>
          <a:stretch/>
        </p:blipFill>
        <p:spPr>
          <a:xfrm>
            <a:off x="2793678" y="853786"/>
            <a:ext cx="6604636" cy="6004215"/>
          </a:xfrm>
          <a:prstGeom prst="rect">
            <a:avLst/>
          </a:prstGeom>
          <a:noFill/>
          <a:ln>
            <a:noFill/>
          </a:ln>
        </p:spPr>
      </p:pic>
      <p:sp>
        <p:nvSpPr>
          <p:cNvPr id="1621" name="Google Shape;1621;g71eeb774cb_0_400"/>
          <p:cNvSpPr txBox="1"/>
          <p:nvPr>
            <p:ph idx="11" type="ftr"/>
          </p:nvPr>
        </p:nvSpPr>
        <p:spPr>
          <a:xfrm>
            <a:off x="788760" y="8806923"/>
            <a:ext cx="9984000" cy="236100"/>
          </a:xfrm>
          <a:prstGeom prst="rect">
            <a:avLst/>
          </a:prstGeom>
          <a:noFill/>
          <a:ln>
            <a:noFill/>
          </a:ln>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nl-BE"/>
              <a:t>‹#›</a:t>
            </a:fld>
            <a:endParaRPr/>
          </a:p>
        </p:txBody>
      </p:sp>
      <p:sp>
        <p:nvSpPr>
          <p:cNvPr id="1622" name="Google Shape;1622;g71eeb774cb_0_400"/>
          <p:cNvSpPr txBox="1"/>
          <p:nvPr/>
        </p:nvSpPr>
        <p:spPr>
          <a:xfrm>
            <a:off x="1009100" y="489175"/>
            <a:ext cx="29661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900"/>
              <a:t>Waarom doen we … ?</a:t>
            </a:r>
            <a:endParaRPr sz="1900"/>
          </a:p>
        </p:txBody>
      </p:sp>
      <p:sp>
        <p:nvSpPr>
          <p:cNvPr id="1623" name="Google Shape;1623;g71eeb774cb_0_400"/>
          <p:cNvSpPr txBox="1"/>
          <p:nvPr/>
        </p:nvSpPr>
        <p:spPr>
          <a:xfrm>
            <a:off x="6139525" y="489175"/>
            <a:ext cx="32370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900"/>
              <a:t>Kunnen we niet beter … ?</a:t>
            </a:r>
            <a:endParaRPr sz="1900"/>
          </a:p>
        </p:txBody>
      </p:sp>
      <p:sp>
        <p:nvSpPr>
          <p:cNvPr id="1624" name="Google Shape;1624;g71eeb774cb_0_400"/>
          <p:cNvSpPr txBox="1"/>
          <p:nvPr/>
        </p:nvSpPr>
        <p:spPr>
          <a:xfrm>
            <a:off x="2024475" y="1149550"/>
            <a:ext cx="43836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900"/>
              <a:t>Moeten we niet … toevoegen?</a:t>
            </a:r>
            <a:endParaRPr sz="1900"/>
          </a:p>
        </p:txBody>
      </p:sp>
      <p:sp>
        <p:nvSpPr>
          <p:cNvPr id="1625" name="Google Shape;1625;g71eeb774cb_0_400"/>
          <p:cNvSpPr txBox="1"/>
          <p:nvPr/>
        </p:nvSpPr>
        <p:spPr>
          <a:xfrm>
            <a:off x="8571925" y="1149550"/>
            <a:ext cx="29661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1900"/>
              <a:t>Hoe zit het met … ?</a:t>
            </a:r>
            <a:endParaRPr sz="1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59"/>
          <p:cNvSpPr txBox="1"/>
          <p:nvPr>
            <p:ph type="title"/>
          </p:nvPr>
        </p:nvSpPr>
        <p:spPr>
          <a:xfrm>
            <a:off x="1199458" y="2002535"/>
            <a:ext cx="10363201" cy="279462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3600"/>
              <a:buFont typeface="Arial"/>
              <a:buNone/>
            </a:pPr>
            <a:r>
              <a:rPr b="1" lang="nl-BE">
                <a:latin typeface="Arial"/>
                <a:ea typeface="Arial"/>
                <a:cs typeface="Arial"/>
                <a:sym typeface="Arial"/>
              </a:rPr>
              <a:t>Volgende stappen</a:t>
            </a:r>
            <a:endParaRPr b="1">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g703e63524f_1_115"/>
          <p:cNvSpPr txBox="1"/>
          <p:nvPr>
            <p:ph type="title"/>
          </p:nvPr>
        </p:nvSpPr>
        <p:spPr>
          <a:xfrm>
            <a:off x="667600" y="277867"/>
            <a:ext cx="11360700" cy="76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b="1" lang="nl-BE"/>
              <a:t>Bestaande standaarden</a:t>
            </a:r>
            <a:endParaRPr b="1"/>
          </a:p>
        </p:txBody>
      </p:sp>
      <p:sp>
        <p:nvSpPr>
          <p:cNvPr id="1637" name="Google Shape;1637;g703e63524f_1_115"/>
          <p:cNvSpPr txBox="1"/>
          <p:nvPr>
            <p:ph idx="1" type="body"/>
          </p:nvPr>
        </p:nvSpPr>
        <p:spPr>
          <a:xfrm>
            <a:off x="1201000" y="965558"/>
            <a:ext cx="11360700" cy="4555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nl-BE"/>
              <a:t>Dublin Core</a:t>
            </a:r>
            <a:endParaRPr/>
          </a:p>
          <a:p>
            <a:pPr indent="-342900" lvl="0" marL="457200" rtl="0" algn="l">
              <a:lnSpc>
                <a:spcPct val="100000"/>
              </a:lnSpc>
              <a:spcBef>
                <a:spcPts val="0"/>
              </a:spcBef>
              <a:spcAft>
                <a:spcPts val="0"/>
              </a:spcAft>
              <a:buClr>
                <a:srgbClr val="000000"/>
              </a:buClr>
              <a:buSzPts val="1800"/>
              <a:buChar char="●"/>
            </a:pPr>
            <a:r>
              <a:rPr lang="nl-BE"/>
              <a:t>Dublin Core Collection Description Application Profile</a:t>
            </a:r>
            <a:endParaRPr/>
          </a:p>
          <a:p>
            <a:pPr indent="-342900" lvl="0" marL="457200" rtl="0" algn="l">
              <a:lnSpc>
                <a:spcPct val="100000"/>
              </a:lnSpc>
              <a:spcBef>
                <a:spcPts val="0"/>
              </a:spcBef>
              <a:spcAft>
                <a:spcPts val="0"/>
              </a:spcAft>
              <a:buClr>
                <a:srgbClr val="000000"/>
              </a:buClr>
              <a:buSzPts val="1800"/>
              <a:buChar char="●"/>
            </a:pPr>
            <a:r>
              <a:rPr lang="nl-BE"/>
              <a:t>CIDOC-CRM</a:t>
            </a:r>
            <a:endParaRPr/>
          </a:p>
          <a:p>
            <a:pPr indent="-342900" lvl="0" marL="457200" rtl="0" algn="l">
              <a:lnSpc>
                <a:spcPct val="100000"/>
              </a:lnSpc>
              <a:spcBef>
                <a:spcPts val="0"/>
              </a:spcBef>
              <a:spcAft>
                <a:spcPts val="0"/>
              </a:spcAft>
              <a:buClr>
                <a:srgbClr val="000000"/>
              </a:buClr>
              <a:buSzPts val="1800"/>
              <a:buChar char="●"/>
            </a:pPr>
            <a:r>
              <a:rPr lang="nl-BE"/>
              <a:t>LIDO</a:t>
            </a:r>
            <a:endParaRPr/>
          </a:p>
          <a:p>
            <a:pPr indent="-342900" lvl="0" marL="457200" rtl="0" algn="l">
              <a:lnSpc>
                <a:spcPct val="100000"/>
              </a:lnSpc>
              <a:spcBef>
                <a:spcPts val="0"/>
              </a:spcBef>
              <a:spcAft>
                <a:spcPts val="0"/>
              </a:spcAft>
              <a:buClr>
                <a:srgbClr val="000000"/>
              </a:buClr>
              <a:buSzPts val="1800"/>
              <a:buChar char="●"/>
            </a:pPr>
            <a:r>
              <a:rPr lang="nl-BE"/>
              <a:t>Europeana Data Model (EDM)</a:t>
            </a:r>
            <a:endParaRPr/>
          </a:p>
          <a:p>
            <a:pPr indent="-342900" lvl="0" marL="457200" rtl="0" algn="l">
              <a:lnSpc>
                <a:spcPct val="100000"/>
              </a:lnSpc>
              <a:spcBef>
                <a:spcPts val="0"/>
              </a:spcBef>
              <a:spcAft>
                <a:spcPts val="0"/>
              </a:spcAft>
              <a:buClr>
                <a:srgbClr val="000000"/>
              </a:buClr>
              <a:buSzPts val="1800"/>
              <a:buChar char="●"/>
            </a:pPr>
            <a:r>
              <a:rPr lang="nl-BE"/>
              <a:t>Linked Art</a:t>
            </a:r>
            <a:endParaRPr/>
          </a:p>
          <a:p>
            <a:pPr indent="-342900" lvl="0" marL="457200" rtl="0" algn="l">
              <a:lnSpc>
                <a:spcPct val="100000"/>
              </a:lnSpc>
              <a:spcBef>
                <a:spcPts val="0"/>
              </a:spcBef>
              <a:spcAft>
                <a:spcPts val="0"/>
              </a:spcAft>
              <a:buClr>
                <a:srgbClr val="000000"/>
              </a:buClr>
              <a:buSzPts val="1800"/>
              <a:buChar char="●"/>
            </a:pPr>
            <a:r>
              <a:rPr lang="nl-BE"/>
              <a:t>Wikidata</a:t>
            </a:r>
            <a:endParaRPr/>
          </a:p>
          <a:p>
            <a:pPr indent="-342900" lvl="0" marL="457200" rtl="0" algn="l">
              <a:lnSpc>
                <a:spcPct val="100000"/>
              </a:lnSpc>
              <a:spcBef>
                <a:spcPts val="0"/>
              </a:spcBef>
              <a:spcAft>
                <a:spcPts val="0"/>
              </a:spcAft>
              <a:buClr>
                <a:srgbClr val="000000"/>
              </a:buClr>
              <a:buSzPts val="1800"/>
              <a:buChar char="●"/>
            </a:pPr>
            <a:r>
              <a:rPr lang="nl-BE"/>
              <a:t>OAI - Object Reuse and Exchange (ORE)		</a:t>
            </a:r>
            <a:endParaRPr/>
          </a:p>
          <a:p>
            <a:pPr indent="-342900" lvl="0" marL="457200" rtl="0" algn="l">
              <a:lnSpc>
                <a:spcPct val="100000"/>
              </a:lnSpc>
              <a:spcBef>
                <a:spcPts val="0"/>
              </a:spcBef>
              <a:spcAft>
                <a:spcPts val="0"/>
              </a:spcAft>
              <a:buClr>
                <a:srgbClr val="000000"/>
              </a:buClr>
              <a:buSzPts val="1800"/>
              <a:buChar char="●"/>
            </a:pPr>
            <a:r>
              <a:rPr lang="nl-BE"/>
              <a:t>VIAA metadatamodel</a:t>
            </a:r>
            <a:endParaRPr/>
          </a:p>
          <a:p>
            <a:pPr indent="-342900" lvl="0" marL="457200" rtl="0" algn="l">
              <a:lnSpc>
                <a:spcPct val="100000"/>
              </a:lnSpc>
              <a:spcBef>
                <a:spcPts val="0"/>
              </a:spcBef>
              <a:spcAft>
                <a:spcPts val="0"/>
              </a:spcAft>
              <a:buClr>
                <a:srgbClr val="000000"/>
              </a:buClr>
              <a:buSzPts val="1800"/>
              <a:buChar char="●"/>
            </a:pPr>
            <a:r>
              <a:rPr lang="nl-BE"/>
              <a:t>Schema.org</a:t>
            </a:r>
            <a:endParaRPr/>
          </a:p>
          <a:p>
            <a:pPr indent="-342900" lvl="0" marL="457200" rtl="0" algn="l">
              <a:lnSpc>
                <a:spcPct val="100000"/>
              </a:lnSpc>
              <a:spcBef>
                <a:spcPts val="0"/>
              </a:spcBef>
              <a:spcAft>
                <a:spcPts val="0"/>
              </a:spcAft>
              <a:buClr>
                <a:srgbClr val="000000"/>
              </a:buClr>
              <a:buSzPts val="1800"/>
              <a:buChar char="●"/>
            </a:pPr>
            <a:r>
              <a:rPr lang="nl-BE"/>
              <a:t>IIIF</a:t>
            </a:r>
            <a:endParaRPr/>
          </a:p>
          <a:p>
            <a:pPr indent="-342900" lvl="0" marL="457200" rtl="0" algn="l">
              <a:lnSpc>
                <a:spcPct val="100000"/>
              </a:lnSpc>
              <a:spcBef>
                <a:spcPts val="0"/>
              </a:spcBef>
              <a:spcAft>
                <a:spcPts val="0"/>
              </a:spcAft>
              <a:buClr>
                <a:srgbClr val="000000"/>
              </a:buClr>
              <a:buSzPts val="1800"/>
              <a:buChar char="●"/>
            </a:pPr>
            <a:r>
              <a:rPr lang="nl-BE"/>
              <a:t>Bibframe 2.0</a:t>
            </a:r>
            <a:endParaRPr/>
          </a:p>
          <a:p>
            <a:pPr indent="-342900" lvl="0" marL="457200" rtl="0" algn="l">
              <a:lnSpc>
                <a:spcPct val="100000"/>
              </a:lnSpc>
              <a:spcBef>
                <a:spcPts val="0"/>
              </a:spcBef>
              <a:spcAft>
                <a:spcPts val="0"/>
              </a:spcAft>
              <a:buClr>
                <a:srgbClr val="000000"/>
              </a:buClr>
              <a:buSzPts val="1800"/>
              <a:buChar char="●"/>
            </a:pPr>
            <a:r>
              <a:rPr lang="nl-BE"/>
              <a:t>Cometa</a:t>
            </a:r>
            <a:endParaRPr/>
          </a:p>
          <a:p>
            <a:pPr indent="-342900" lvl="0" marL="457200" rtl="0" algn="l">
              <a:lnSpc>
                <a:spcPct val="100000"/>
              </a:lnSpc>
              <a:spcBef>
                <a:spcPts val="0"/>
              </a:spcBef>
              <a:spcAft>
                <a:spcPts val="0"/>
              </a:spcAft>
              <a:buClr>
                <a:srgbClr val="000000"/>
              </a:buClr>
              <a:buSzPts val="1800"/>
              <a:buChar char="●"/>
            </a:pPr>
            <a:r>
              <a:rPr lang="nl-BE"/>
              <a:t>SPECTRUM-N</a:t>
            </a:r>
            <a:endParaRPr/>
          </a:p>
          <a:p>
            <a:pPr indent="-342900" lvl="0" marL="457200" rtl="0" algn="l">
              <a:lnSpc>
                <a:spcPct val="100000"/>
              </a:lnSpc>
              <a:spcBef>
                <a:spcPts val="0"/>
              </a:spcBef>
              <a:spcAft>
                <a:spcPts val="0"/>
              </a:spcAft>
              <a:buClr>
                <a:srgbClr val="000000"/>
              </a:buClr>
              <a:buSzPts val="1800"/>
              <a:buChar char="●"/>
            </a:pPr>
            <a:r>
              <a:rPr lang="nl-BE"/>
              <a:t>?</a:t>
            </a:r>
            <a:endParaRPr/>
          </a:p>
        </p:txBody>
      </p:sp>
      <p:sp>
        <p:nvSpPr>
          <p:cNvPr id="1638" name="Google Shape;1638;g703e63524f_1_115"/>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chemeClr val="dk2"/>
              </a:buClr>
              <a:buSzPts val="1100"/>
              <a:buFont typeface="Arial"/>
              <a:buNone/>
            </a:pPr>
            <a:fld id="{00000000-1234-1234-1234-123412341234}" type="slidenum">
              <a:rPr lang="nl-B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2019-09-20T13:46:11Z</dcterms:created>
</cp:coreProperties>
</file>